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8" r:id="rId9"/>
    <p:sldId id="269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6797675" cy="9928225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9" autoAdjust="0"/>
    <p:restoredTop sz="94660"/>
  </p:normalViewPr>
  <p:slideViewPr>
    <p:cSldViewPr snapToGrid="0" snapToObjects="1" showGuides="1">
      <p:cViewPr varScale="1">
        <p:scale>
          <a:sx n="79" d="100"/>
          <a:sy n="79" d="100"/>
        </p:scale>
        <p:origin x="590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7" d="100"/>
          <a:sy n="67" d="100"/>
        </p:scale>
        <p:origin x="2146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E8830-2A92-4662-9827-5DC237791EEA}" type="datetimeFigureOut">
              <a:rPr lang="fr-FR" smtClean="0"/>
              <a:t>02/10/2017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C6BB9F-3F58-452F-9D04-1E095A4935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4040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2DA484-3E49-4A35-8D77-01CDA2FEFEBA}" type="datetimeFigureOut">
              <a:rPr lang="fr-FR" smtClean="0"/>
              <a:t>02/10/2017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DBD93-E685-497A-BFD0-AE14C6A422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6635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DBD93-E685-497A-BFD0-AE14C6A4228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3121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lides MI test 2 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16000"/>
          </a:xfrm>
          <a:prstGeom prst="rect">
            <a:avLst/>
          </a:prstGeom>
        </p:spPr>
      </p:pic>
      <p:sp>
        <p:nvSpPr>
          <p:cNvPr id="10" name="Titre 12"/>
          <p:cNvSpPr>
            <a:spLocks noGrp="1"/>
          </p:cNvSpPr>
          <p:nvPr>
            <p:ph type="title" hasCustomPrompt="1"/>
          </p:nvPr>
        </p:nvSpPr>
        <p:spPr>
          <a:xfrm>
            <a:off x="3953330" y="635000"/>
            <a:ext cx="4863645" cy="19685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l">
              <a:lnSpc>
                <a:spcPct val="90000"/>
              </a:lnSpc>
              <a:defRPr baseline="0">
                <a:solidFill>
                  <a:srgbClr val="00294B"/>
                </a:solidFill>
              </a:defRPr>
            </a:lvl1pPr>
          </a:lstStyle>
          <a:p>
            <a:r>
              <a:rPr lang="fr-FR" dirty="0" smtClean="0"/>
              <a:t>Mise en œuvre de </a:t>
            </a:r>
            <a:r>
              <a:rPr lang="fr-FR" dirty="0" err="1" smtClean="0"/>
              <a:t>Bitlocker</a:t>
            </a:r>
            <a:r>
              <a:rPr lang="fr-FR" dirty="0" smtClean="0"/>
              <a:t> à la DR17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529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Logo+Cartoucheombre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752"/>
          <a:stretch/>
        </p:blipFill>
        <p:spPr>
          <a:xfrm>
            <a:off x="0" y="2129285"/>
            <a:ext cx="1801404" cy="1780664"/>
          </a:xfrm>
          <a:prstGeom prst="rect">
            <a:avLst/>
          </a:prstGeom>
        </p:spPr>
      </p:pic>
      <p:pic>
        <p:nvPicPr>
          <p:cNvPr id="2" name="Image 1" descr="Slides MI test 4 6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936000"/>
          </a:xfrm>
          <a:prstGeom prst="rect">
            <a:avLst/>
          </a:prstGeom>
        </p:spPr>
      </p:pic>
      <p:pic>
        <p:nvPicPr>
          <p:cNvPr id="9" name="Image 8" descr="Slides MI test019.jpg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1" b="-27304"/>
          <a:stretch/>
        </p:blipFill>
        <p:spPr>
          <a:xfrm>
            <a:off x="0" y="6408000"/>
            <a:ext cx="9147600" cy="144000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360000" y="6514871"/>
            <a:ext cx="2133600" cy="267839"/>
          </a:xfrm>
          <a:prstGeom prst="rect">
            <a:avLst/>
          </a:prstGeom>
        </p:spPr>
        <p:txBody>
          <a:bodyPr/>
          <a:lstStyle/>
          <a:p>
            <a:fld id="{DB6599DF-A345-3E41-A146-9766BB8E198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 flipV="1">
            <a:off x="2785533" y="3136147"/>
            <a:ext cx="4825745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2" hasCustomPrompt="1"/>
          </p:nvPr>
        </p:nvSpPr>
        <p:spPr>
          <a:xfrm>
            <a:off x="2785533" y="3296749"/>
            <a:ext cx="6036205" cy="1981729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 algn="l">
              <a:buNone/>
              <a:defRPr sz="4400" baseline="0"/>
            </a:lvl1pPr>
          </a:lstStyle>
          <a:p>
            <a:pPr lvl="0"/>
            <a:r>
              <a:rPr lang="fr-FR" dirty="0" smtClean="0"/>
              <a:t>Insérez sous-titre</a:t>
            </a:r>
            <a:endParaRPr lang="fr-FR" dirty="0"/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2785533" y="1188825"/>
            <a:ext cx="6036734" cy="1761066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algn="l">
              <a:lnSpc>
                <a:spcPct val="90000"/>
              </a:lnSpc>
              <a:defRPr sz="6600" b="1" baseline="0">
                <a:solidFill>
                  <a:srgbClr val="62C4DD"/>
                </a:solidFill>
              </a:defRPr>
            </a:lvl1pPr>
          </a:lstStyle>
          <a:p>
            <a:r>
              <a:rPr lang="fr-FR" dirty="0" smtClean="0"/>
              <a:t>INTERCALAIRE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904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lides MI test 4 9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1800000"/>
          </a:xfrm>
          <a:prstGeom prst="rect">
            <a:avLst/>
          </a:prstGeom>
        </p:spPr>
      </p:pic>
      <p:pic>
        <p:nvPicPr>
          <p:cNvPr id="8" name="Image 7" descr="Slides MI test020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1" b="-28788"/>
          <a:stretch/>
        </p:blipFill>
        <p:spPr>
          <a:xfrm>
            <a:off x="0" y="6408000"/>
            <a:ext cx="9147600" cy="144000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360000" y="6514871"/>
            <a:ext cx="2133600" cy="267839"/>
          </a:xfrm>
          <a:prstGeom prst="rect">
            <a:avLst/>
          </a:prstGeom>
        </p:spPr>
        <p:txBody>
          <a:bodyPr/>
          <a:lstStyle/>
          <a:p>
            <a:fld id="{DB6599DF-A345-3E41-A146-9766BB8E198A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2" name="Image 11" descr="Logo+Cartoucheombre.jpg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752"/>
          <a:stretch/>
        </p:blipFill>
        <p:spPr>
          <a:xfrm>
            <a:off x="0" y="2129285"/>
            <a:ext cx="1801404" cy="1780664"/>
          </a:xfrm>
          <a:prstGeom prst="rect">
            <a:avLst/>
          </a:prstGeom>
        </p:spPr>
      </p:pic>
      <p:sp>
        <p:nvSpPr>
          <p:cNvPr id="13" name="Espace réservé du contenu 11"/>
          <p:cNvSpPr>
            <a:spLocks noGrp="1"/>
          </p:cNvSpPr>
          <p:nvPr>
            <p:ph sz="quarter" idx="13"/>
          </p:nvPr>
        </p:nvSpPr>
        <p:spPr>
          <a:xfrm>
            <a:off x="1872353" y="2158999"/>
            <a:ext cx="6941446" cy="4148667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62C4DD"/>
              </a:buClr>
              <a:buSzPct val="120000"/>
              <a:buFont typeface="Wingdings" charset="2"/>
              <a:buChar char=""/>
              <a:defRPr sz="1800"/>
            </a:lvl1pPr>
            <a:lvl2pPr marL="742950" indent="-285750">
              <a:buClr>
                <a:srgbClr val="62C4DD"/>
              </a:buClr>
              <a:buSzPct val="100000"/>
              <a:buFont typeface="Wingdings" charset="2"/>
              <a:buChar char=""/>
              <a:defRPr sz="1800"/>
            </a:lvl2pPr>
            <a:lvl3pPr marL="1143000" indent="-228600">
              <a:buClr>
                <a:srgbClr val="62C4DD"/>
              </a:buClr>
              <a:buSzPct val="70000"/>
              <a:buFont typeface="Wingdings" charset="2"/>
              <a:buChar char=""/>
              <a:defRPr sz="1800"/>
            </a:lvl3pPr>
            <a:lvl4pPr marL="1600200" indent="-228600">
              <a:buClr>
                <a:srgbClr val="62C4DD"/>
              </a:buClr>
              <a:buSzPct val="100000"/>
              <a:buFont typeface="Wingdings" charset="2"/>
              <a:buChar char=""/>
              <a:defRPr sz="1800"/>
            </a:lvl4pPr>
            <a:lvl5pPr marL="2057400" indent="-228600">
              <a:buClr>
                <a:srgbClr val="62C4DD"/>
              </a:buClr>
              <a:buSzPct val="100000"/>
              <a:buFont typeface="Wingdings" charset="2"/>
              <a:buChar char=""/>
              <a:defRPr sz="1800"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4" name="Titre 1"/>
          <p:cNvSpPr>
            <a:spLocks noGrp="1"/>
          </p:cNvSpPr>
          <p:nvPr>
            <p:ph type="title" hasCustomPrompt="1"/>
          </p:nvPr>
        </p:nvSpPr>
        <p:spPr>
          <a:xfrm>
            <a:off x="960598" y="697972"/>
            <a:ext cx="7310316" cy="1080028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>
              <a:lnSpc>
                <a:spcPct val="9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</a:t>
            </a:r>
            <a:br>
              <a:rPr lang="fr-FR" dirty="0" smtClean="0"/>
            </a:br>
            <a:r>
              <a:rPr lang="fr-FR" dirty="0" smtClean="0"/>
              <a:t>ET MODIFIEZ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52491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Logo+Cartoucheombre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752"/>
          <a:stretch/>
        </p:blipFill>
        <p:spPr>
          <a:xfrm>
            <a:off x="0" y="2129285"/>
            <a:ext cx="1801404" cy="1780664"/>
          </a:xfrm>
          <a:prstGeom prst="rect">
            <a:avLst/>
          </a:prstGeom>
        </p:spPr>
      </p:pic>
      <p:pic>
        <p:nvPicPr>
          <p:cNvPr id="2" name="Image 1" descr="Slides MI test 4 5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900000"/>
          </a:xfrm>
          <a:prstGeom prst="rect">
            <a:avLst/>
          </a:prstGeom>
        </p:spPr>
      </p:pic>
      <p:pic>
        <p:nvPicPr>
          <p:cNvPr id="9" name="Image 8" descr="Slides MI test020.jpg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1" b="-28788"/>
          <a:stretch/>
        </p:blipFill>
        <p:spPr>
          <a:xfrm>
            <a:off x="0" y="6408000"/>
            <a:ext cx="9147600" cy="144000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360000" y="6514871"/>
            <a:ext cx="2133600" cy="267839"/>
          </a:xfrm>
          <a:prstGeom prst="rect">
            <a:avLst/>
          </a:prstGeom>
        </p:spPr>
        <p:txBody>
          <a:bodyPr/>
          <a:lstStyle/>
          <a:p>
            <a:fld id="{DB6599DF-A345-3E41-A146-9766BB8E198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 flipV="1">
            <a:off x="2785533" y="3136147"/>
            <a:ext cx="4825745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2" hasCustomPrompt="1"/>
          </p:nvPr>
        </p:nvSpPr>
        <p:spPr>
          <a:xfrm>
            <a:off x="2785533" y="3296749"/>
            <a:ext cx="6036205" cy="1981729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 algn="l">
              <a:buNone/>
              <a:defRPr sz="4400" baseline="0"/>
            </a:lvl1pPr>
          </a:lstStyle>
          <a:p>
            <a:pPr lvl="0"/>
            <a:r>
              <a:rPr lang="fr-FR" dirty="0" smtClean="0"/>
              <a:t>Insérez sous-titre</a:t>
            </a:r>
            <a:endParaRPr lang="fr-FR" dirty="0"/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2785533" y="1188825"/>
            <a:ext cx="6036734" cy="1761066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algn="l">
              <a:lnSpc>
                <a:spcPct val="90000"/>
              </a:lnSpc>
              <a:defRPr sz="6600" b="1" baseline="0">
                <a:solidFill>
                  <a:srgbClr val="62C4DD"/>
                </a:solidFill>
              </a:defRPr>
            </a:lvl1pPr>
          </a:lstStyle>
          <a:p>
            <a:r>
              <a:rPr lang="fr-FR" dirty="0" smtClean="0"/>
              <a:t>INTERCALAIRE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4255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é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Slides MI test 4 10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900000"/>
          </a:xfrm>
          <a:prstGeom prst="rect">
            <a:avLst/>
          </a:prstGeom>
        </p:spPr>
      </p:pic>
      <p:pic>
        <p:nvPicPr>
          <p:cNvPr id="8" name="Image 7" descr="Slides MI test021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08000"/>
            <a:ext cx="9144000" cy="144000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360000" y="6514871"/>
            <a:ext cx="2133600" cy="267839"/>
          </a:xfrm>
          <a:prstGeom prst="rect">
            <a:avLst/>
          </a:prstGeom>
        </p:spPr>
        <p:txBody>
          <a:bodyPr/>
          <a:lstStyle/>
          <a:p>
            <a:fld id="{DB6599DF-A345-3E41-A146-9766BB8E198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>
          <a:xfrm>
            <a:off x="1642534" y="25401"/>
            <a:ext cx="5833534" cy="889000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>
              <a:lnSpc>
                <a:spcPct val="7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ET MODIFIEZ</a:t>
            </a:r>
            <a:endParaRPr lang="fr-FR" dirty="0"/>
          </a:p>
        </p:txBody>
      </p:sp>
      <p:sp>
        <p:nvSpPr>
          <p:cNvPr id="11" name="Espace réservé du contenu 11"/>
          <p:cNvSpPr>
            <a:spLocks noGrp="1"/>
          </p:cNvSpPr>
          <p:nvPr>
            <p:ph sz="quarter" idx="14"/>
          </p:nvPr>
        </p:nvSpPr>
        <p:spPr>
          <a:xfrm>
            <a:off x="1872353" y="1283226"/>
            <a:ext cx="6941446" cy="4148667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62C4DD"/>
              </a:buClr>
              <a:buSzPct val="120000"/>
              <a:buFont typeface="Wingdings" charset="2"/>
              <a:buChar char=""/>
              <a:defRPr sz="1800"/>
            </a:lvl1pPr>
            <a:lvl2pPr marL="742950" indent="-285750">
              <a:buClr>
                <a:srgbClr val="62C4DD"/>
              </a:buClr>
              <a:buSzPct val="100000"/>
              <a:buFont typeface="Wingdings" charset="2"/>
              <a:buChar char=""/>
              <a:defRPr sz="1800"/>
            </a:lvl2pPr>
            <a:lvl3pPr marL="1143000" indent="-228600">
              <a:buClr>
                <a:srgbClr val="62C4DD"/>
              </a:buClr>
              <a:buSzPct val="70000"/>
              <a:buFont typeface="Wingdings" charset="2"/>
              <a:buChar char=""/>
              <a:defRPr sz="1800"/>
            </a:lvl3pPr>
            <a:lvl4pPr marL="1600200" indent="-228600">
              <a:buClr>
                <a:srgbClr val="62C4DD"/>
              </a:buClr>
              <a:buSzPct val="100000"/>
              <a:buFont typeface="Wingdings" charset="2"/>
              <a:buChar char=""/>
              <a:defRPr sz="1800"/>
            </a:lvl4pPr>
            <a:lvl5pPr marL="2057400" indent="-228600">
              <a:buClr>
                <a:srgbClr val="62C4DD"/>
              </a:buClr>
              <a:buSzPct val="100000"/>
              <a:buFont typeface="Wingdings" charset="2"/>
              <a:buChar char=""/>
              <a:defRPr sz="1800"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3579670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lides MI test 2 2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16000"/>
          </a:xfrm>
          <a:prstGeom prst="rect">
            <a:avLst/>
          </a:prstGeom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360000" y="6514871"/>
            <a:ext cx="2133600" cy="26783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Titre 12"/>
          <p:cNvSpPr>
            <a:spLocks noGrp="1"/>
          </p:cNvSpPr>
          <p:nvPr>
            <p:ph type="title" hasCustomPrompt="1"/>
          </p:nvPr>
        </p:nvSpPr>
        <p:spPr>
          <a:xfrm>
            <a:off x="3953330" y="1117605"/>
            <a:ext cx="4863645" cy="3403597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6600" b="1" baseline="0">
                <a:solidFill>
                  <a:srgbClr val="62C4DD"/>
                </a:solidFill>
              </a:defRPr>
            </a:lvl1pPr>
          </a:lstStyle>
          <a:p>
            <a:r>
              <a:rPr lang="fr-FR" dirty="0" smtClean="0"/>
              <a:t>CLIQUEZ ET INSÉREZ TEXTE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890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lides MI test 2 5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16000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360000" y="6514871"/>
            <a:ext cx="2133600" cy="267839"/>
          </a:xfrm>
          <a:prstGeom prst="rect">
            <a:avLst/>
          </a:prstGeom>
        </p:spPr>
        <p:txBody>
          <a:bodyPr/>
          <a:lstStyle/>
          <a:p>
            <a:fld id="{DB6599DF-A345-3E41-A146-9766BB8E198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7" name="Titre 12"/>
          <p:cNvSpPr>
            <a:spLocks noGrp="1"/>
          </p:cNvSpPr>
          <p:nvPr>
            <p:ph type="title" hasCustomPrompt="1"/>
          </p:nvPr>
        </p:nvSpPr>
        <p:spPr>
          <a:xfrm>
            <a:off x="3953330" y="635000"/>
            <a:ext cx="4863645" cy="19685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l">
              <a:lnSpc>
                <a:spcPct val="90000"/>
              </a:lnSpc>
              <a:defRPr baseline="0">
                <a:solidFill>
                  <a:srgbClr val="00294B"/>
                </a:solidFill>
              </a:defRPr>
            </a:lvl1pPr>
          </a:lstStyle>
          <a:p>
            <a:r>
              <a:rPr lang="fr-FR" dirty="0" smtClean="0"/>
              <a:t>Cliquez et insérez titre sur 1 à 3 lignes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272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lides MI test 2 6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16000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360000" y="6514871"/>
            <a:ext cx="2133600" cy="267839"/>
          </a:xfrm>
          <a:prstGeom prst="rect">
            <a:avLst/>
          </a:prstGeom>
        </p:spPr>
        <p:txBody>
          <a:bodyPr/>
          <a:lstStyle/>
          <a:p>
            <a:fld id="{DB6599DF-A345-3E41-A146-9766BB8E198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6" name="Titre 12"/>
          <p:cNvSpPr>
            <a:spLocks noGrp="1"/>
          </p:cNvSpPr>
          <p:nvPr>
            <p:ph type="title" hasCustomPrompt="1"/>
          </p:nvPr>
        </p:nvSpPr>
        <p:spPr>
          <a:xfrm>
            <a:off x="3953330" y="1117605"/>
            <a:ext cx="4863645" cy="3403597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6600" b="1" baseline="0">
                <a:solidFill>
                  <a:srgbClr val="62C4DD"/>
                </a:solidFill>
              </a:defRPr>
            </a:lvl1pPr>
          </a:lstStyle>
          <a:p>
            <a:r>
              <a:rPr lang="fr-FR" dirty="0" smtClean="0"/>
              <a:t>CLIQUEZ ET INSÉREZ TEXTE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209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lides MI test 2 3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16000"/>
          </a:xfrm>
          <a:prstGeom prst="rect">
            <a:avLst/>
          </a:prstGeom>
        </p:spPr>
      </p:pic>
      <p:sp>
        <p:nvSpPr>
          <p:cNvPr id="5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360000" y="6514871"/>
            <a:ext cx="2133600" cy="267839"/>
          </a:xfrm>
          <a:prstGeom prst="rect">
            <a:avLst/>
          </a:prstGeom>
        </p:spPr>
        <p:txBody>
          <a:bodyPr/>
          <a:lstStyle/>
          <a:p>
            <a:fld id="{DB6599DF-A345-3E41-A146-9766BB8E198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6" name="Titre 12"/>
          <p:cNvSpPr>
            <a:spLocks noGrp="1"/>
          </p:cNvSpPr>
          <p:nvPr>
            <p:ph type="title" hasCustomPrompt="1"/>
          </p:nvPr>
        </p:nvSpPr>
        <p:spPr>
          <a:xfrm>
            <a:off x="3953330" y="635000"/>
            <a:ext cx="4863645" cy="19685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l">
              <a:lnSpc>
                <a:spcPct val="90000"/>
              </a:lnSpc>
              <a:defRPr baseline="0">
                <a:solidFill>
                  <a:srgbClr val="00294B"/>
                </a:solidFill>
              </a:defRPr>
            </a:lvl1pPr>
          </a:lstStyle>
          <a:p>
            <a:r>
              <a:rPr lang="fr-FR" dirty="0" smtClean="0"/>
              <a:t>Cliquez et insérez titre sur 1 à 3 lignes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894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lides MI test 2 4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16000"/>
          </a:xfrm>
          <a:prstGeom prst="rect">
            <a:avLst/>
          </a:prstGeom>
        </p:spPr>
      </p:pic>
      <p:sp>
        <p:nvSpPr>
          <p:cNvPr id="5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360000" y="6514871"/>
            <a:ext cx="2133600" cy="267839"/>
          </a:xfrm>
          <a:prstGeom prst="rect">
            <a:avLst/>
          </a:prstGeom>
        </p:spPr>
        <p:txBody>
          <a:bodyPr/>
          <a:lstStyle/>
          <a:p>
            <a:fld id="{DB6599DF-A345-3E41-A146-9766BB8E198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6" name="Titre 12"/>
          <p:cNvSpPr>
            <a:spLocks noGrp="1"/>
          </p:cNvSpPr>
          <p:nvPr>
            <p:ph type="title" hasCustomPrompt="1"/>
          </p:nvPr>
        </p:nvSpPr>
        <p:spPr>
          <a:xfrm>
            <a:off x="3953330" y="1117605"/>
            <a:ext cx="4863645" cy="3403597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6600" b="1" baseline="0">
                <a:solidFill>
                  <a:srgbClr val="62C4DD"/>
                </a:solidFill>
              </a:defRPr>
            </a:lvl1pPr>
          </a:lstStyle>
          <a:p>
            <a:r>
              <a:rPr lang="fr-FR" dirty="0" smtClean="0"/>
              <a:t>CLIQUEZ ET INSÉREZ TEXTE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388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Logo+Cartoucheombre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752"/>
          <a:stretch/>
        </p:blipFill>
        <p:spPr>
          <a:xfrm>
            <a:off x="0" y="2129285"/>
            <a:ext cx="1801404" cy="1780664"/>
          </a:xfrm>
          <a:prstGeom prst="rect">
            <a:avLst/>
          </a:prstGeom>
        </p:spPr>
      </p:pic>
      <p:pic>
        <p:nvPicPr>
          <p:cNvPr id="7" name="Image 6" descr="Slides MI test 4 7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1800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08000"/>
            <a:ext cx="9144000" cy="144000"/>
          </a:xfrm>
          <a:prstGeom prst="rect">
            <a:avLst/>
          </a:prstGeom>
        </p:spPr>
      </p:pic>
      <p:sp>
        <p:nvSpPr>
          <p:cNvPr id="13" name="Espace réservé du contenu 11"/>
          <p:cNvSpPr>
            <a:spLocks noGrp="1"/>
          </p:cNvSpPr>
          <p:nvPr>
            <p:ph sz="quarter" idx="13"/>
          </p:nvPr>
        </p:nvSpPr>
        <p:spPr>
          <a:xfrm>
            <a:off x="1872353" y="2158999"/>
            <a:ext cx="6941446" cy="4148667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62C4DD"/>
              </a:buClr>
              <a:buSzPct val="120000"/>
              <a:buFont typeface="Wingdings" charset="2"/>
              <a:buChar char=""/>
              <a:defRPr sz="1800"/>
            </a:lvl1pPr>
            <a:lvl2pPr marL="742950" indent="-285750">
              <a:buClr>
                <a:srgbClr val="62C4DD"/>
              </a:buClr>
              <a:buSzPct val="100000"/>
              <a:buFont typeface="Wingdings" charset="2"/>
              <a:buChar char=""/>
              <a:defRPr sz="1800"/>
            </a:lvl2pPr>
            <a:lvl3pPr marL="1143000" indent="-228600">
              <a:buClr>
                <a:srgbClr val="62C4DD"/>
              </a:buClr>
              <a:buSzPct val="70000"/>
              <a:buFont typeface="Wingdings" charset="2"/>
              <a:buChar char=""/>
              <a:defRPr sz="1800"/>
            </a:lvl3pPr>
            <a:lvl4pPr marL="1600200" indent="-228600">
              <a:buClr>
                <a:srgbClr val="62C4DD"/>
              </a:buClr>
              <a:buSzPct val="100000"/>
              <a:buFont typeface="Wingdings" charset="2"/>
              <a:buChar char=""/>
              <a:defRPr sz="1800"/>
            </a:lvl4pPr>
            <a:lvl5pPr marL="2057400" indent="-228600">
              <a:buClr>
                <a:srgbClr val="62C4DD"/>
              </a:buClr>
              <a:buSzPct val="100000"/>
              <a:buFont typeface="Wingdings" charset="2"/>
              <a:buChar char=""/>
              <a:defRPr sz="1800"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6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346288" y="6417585"/>
            <a:ext cx="213360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100" b="1">
                <a:solidFill>
                  <a:srgbClr val="62C4DD"/>
                </a:solidFill>
              </a:defRPr>
            </a:lvl1pPr>
          </a:lstStyle>
          <a:p>
            <a:fld id="{DB6599DF-A345-3E41-A146-9766BB8E198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960598" y="697972"/>
            <a:ext cx="7310316" cy="1080028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>
              <a:lnSpc>
                <a:spcPct val="9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</a:t>
            </a:r>
            <a:br>
              <a:rPr lang="fr-FR" dirty="0" smtClean="0"/>
            </a:br>
            <a:r>
              <a:rPr lang="fr-FR" dirty="0" smtClean="0"/>
              <a:t>ET MODIFIEZ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4831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Logo+Cartoucheombre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752"/>
          <a:stretch/>
        </p:blipFill>
        <p:spPr>
          <a:xfrm>
            <a:off x="0" y="2129285"/>
            <a:ext cx="1801404" cy="1780664"/>
          </a:xfrm>
          <a:prstGeom prst="rect">
            <a:avLst/>
          </a:prstGeom>
        </p:spPr>
      </p:pic>
      <p:pic>
        <p:nvPicPr>
          <p:cNvPr id="3" name="Image 2" descr="Slides MI test 4 4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900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08000"/>
            <a:ext cx="9144000" cy="144000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360000" y="6514871"/>
            <a:ext cx="2133600" cy="267839"/>
          </a:xfrm>
          <a:prstGeom prst="rect">
            <a:avLst/>
          </a:prstGeom>
        </p:spPr>
        <p:txBody>
          <a:bodyPr/>
          <a:lstStyle/>
          <a:p>
            <a:fld id="{DB6599DF-A345-3E41-A146-9766BB8E198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flipV="1">
            <a:off x="2785533" y="3136147"/>
            <a:ext cx="4825745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2" hasCustomPrompt="1"/>
          </p:nvPr>
        </p:nvSpPr>
        <p:spPr>
          <a:xfrm>
            <a:off x="2785533" y="3296749"/>
            <a:ext cx="6036205" cy="1981729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 algn="l">
              <a:buNone/>
              <a:defRPr sz="4400" baseline="0"/>
            </a:lvl1pPr>
          </a:lstStyle>
          <a:p>
            <a:pPr lvl="0"/>
            <a:r>
              <a:rPr lang="fr-FR" dirty="0" smtClean="0"/>
              <a:t>Insérez sous-titre</a:t>
            </a:r>
            <a:endParaRPr lang="fr-FR" dirty="0"/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2785533" y="1188825"/>
            <a:ext cx="6036734" cy="1761066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algn="l">
              <a:lnSpc>
                <a:spcPct val="90000"/>
              </a:lnSpc>
              <a:defRPr sz="6600" b="1" baseline="0">
                <a:solidFill>
                  <a:srgbClr val="62C4DD"/>
                </a:solidFill>
              </a:defRPr>
            </a:lvl1pPr>
          </a:lstStyle>
          <a:p>
            <a:r>
              <a:rPr lang="fr-FR" dirty="0" smtClean="0"/>
              <a:t>INTERCALAIRE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655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Slides MI test 4 8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1800000"/>
          </a:xfrm>
          <a:prstGeom prst="rect">
            <a:avLst/>
          </a:prstGeom>
        </p:spPr>
      </p:pic>
      <p:pic>
        <p:nvPicPr>
          <p:cNvPr id="6" name="Image 5" descr="Slides MI test019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1" b="-27304"/>
          <a:stretch/>
        </p:blipFill>
        <p:spPr>
          <a:xfrm>
            <a:off x="0" y="6408000"/>
            <a:ext cx="9147600" cy="144000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360000" y="6514871"/>
            <a:ext cx="2133600" cy="267839"/>
          </a:xfrm>
          <a:prstGeom prst="rect">
            <a:avLst/>
          </a:prstGeom>
        </p:spPr>
        <p:txBody>
          <a:bodyPr/>
          <a:lstStyle/>
          <a:p>
            <a:fld id="{DB6599DF-A345-3E41-A146-9766BB8E198A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9" name="Image 8" descr="Logo+Cartoucheombre.jpg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752"/>
          <a:stretch/>
        </p:blipFill>
        <p:spPr>
          <a:xfrm>
            <a:off x="0" y="2129285"/>
            <a:ext cx="1801404" cy="1780664"/>
          </a:xfrm>
          <a:prstGeom prst="rect">
            <a:avLst/>
          </a:prstGeom>
        </p:spPr>
      </p:pic>
      <p:sp>
        <p:nvSpPr>
          <p:cNvPr id="12" name="Espace réservé du contenu 11"/>
          <p:cNvSpPr>
            <a:spLocks noGrp="1"/>
          </p:cNvSpPr>
          <p:nvPr>
            <p:ph sz="quarter" idx="13"/>
          </p:nvPr>
        </p:nvSpPr>
        <p:spPr>
          <a:xfrm>
            <a:off x="1872353" y="2158999"/>
            <a:ext cx="6941446" cy="4148667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62C4DD"/>
              </a:buClr>
              <a:buSzPct val="120000"/>
              <a:buFont typeface="Wingdings" charset="2"/>
              <a:buChar char=""/>
              <a:defRPr sz="1800"/>
            </a:lvl1pPr>
            <a:lvl2pPr marL="742950" indent="-285750">
              <a:buClr>
                <a:srgbClr val="62C4DD"/>
              </a:buClr>
              <a:buSzPct val="100000"/>
              <a:buFont typeface="Wingdings" charset="2"/>
              <a:buChar char=""/>
              <a:defRPr sz="1800"/>
            </a:lvl2pPr>
            <a:lvl3pPr marL="1143000" indent="-228600">
              <a:buClr>
                <a:srgbClr val="62C4DD"/>
              </a:buClr>
              <a:buSzPct val="70000"/>
              <a:buFont typeface="Wingdings" charset="2"/>
              <a:buChar char=""/>
              <a:defRPr sz="1800"/>
            </a:lvl3pPr>
            <a:lvl4pPr marL="1600200" indent="-228600">
              <a:buClr>
                <a:srgbClr val="62C4DD"/>
              </a:buClr>
              <a:buSzPct val="100000"/>
              <a:buFont typeface="Wingdings" charset="2"/>
              <a:buChar char=""/>
              <a:defRPr sz="1800"/>
            </a:lvl4pPr>
            <a:lvl5pPr marL="2057400" indent="-228600">
              <a:buClr>
                <a:srgbClr val="62C4DD"/>
              </a:buClr>
              <a:buSzPct val="100000"/>
              <a:buFont typeface="Wingdings" charset="2"/>
              <a:buChar char=""/>
              <a:defRPr sz="1800"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3" name="Titre 1"/>
          <p:cNvSpPr>
            <a:spLocks noGrp="1"/>
          </p:cNvSpPr>
          <p:nvPr>
            <p:ph type="title" hasCustomPrompt="1"/>
          </p:nvPr>
        </p:nvSpPr>
        <p:spPr>
          <a:xfrm>
            <a:off x="960598" y="697972"/>
            <a:ext cx="7310316" cy="1080028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>
              <a:lnSpc>
                <a:spcPct val="9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</a:t>
            </a:r>
            <a:br>
              <a:rPr lang="fr-FR" dirty="0" smtClean="0"/>
            </a:br>
            <a:r>
              <a:rPr lang="fr-FR" dirty="0" smtClean="0"/>
              <a:t>ET MODIFIEZ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13490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6719874" y="6514872"/>
            <a:ext cx="2133600" cy="25689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/>
            <a:r>
              <a:rPr lang="fr-FR" sz="1100" b="1" dirty="0" smtClean="0">
                <a:solidFill>
                  <a:srgbClr val="62C4DD"/>
                </a:solidFill>
                <a:latin typeface="+mn-lt"/>
                <a:cs typeface="Arial Narrow"/>
              </a:rPr>
              <a:t>26/09/2017</a:t>
            </a:r>
            <a:endParaRPr lang="en-US" sz="1100" b="1" dirty="0">
              <a:solidFill>
                <a:srgbClr val="62C4DD"/>
              </a:solidFill>
              <a:latin typeface="+mn-lt"/>
              <a:cs typeface="Arial Narrow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742126" y="6514872"/>
            <a:ext cx="3657025" cy="25689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fr-FR" sz="1400" dirty="0" smtClean="0">
                <a:solidFill>
                  <a:srgbClr val="456487"/>
                </a:solidFill>
              </a:rPr>
              <a:t>CNRS </a:t>
            </a:r>
            <a:r>
              <a:rPr lang="fr-FR" sz="1400" dirty="0" smtClean="0">
                <a:solidFill>
                  <a:srgbClr val="62C4DD"/>
                </a:solidFill>
              </a:rPr>
              <a:t>I</a:t>
            </a:r>
            <a:r>
              <a:rPr lang="fr-FR" sz="1400" dirty="0" smtClean="0">
                <a:solidFill>
                  <a:srgbClr val="456487"/>
                </a:solidFill>
              </a:rPr>
              <a:t> Délégation</a:t>
            </a:r>
            <a:r>
              <a:rPr lang="fr-FR" sz="1400" baseline="0" dirty="0" smtClean="0">
                <a:solidFill>
                  <a:srgbClr val="456487"/>
                </a:solidFill>
              </a:rPr>
              <a:t> Bretagne Pays de la Loire</a:t>
            </a:r>
            <a:endParaRPr lang="en-US" sz="1400" dirty="0">
              <a:solidFill>
                <a:srgbClr val="4564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268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1" r:id="rId2"/>
    <p:sldLayoutId id="2147483684" r:id="rId3"/>
    <p:sldLayoutId id="2147483685" r:id="rId4"/>
    <p:sldLayoutId id="2147483704" r:id="rId5"/>
    <p:sldLayoutId id="2147483705" r:id="rId6"/>
    <p:sldLayoutId id="2147483682" r:id="rId7"/>
    <p:sldLayoutId id="2147483700" r:id="rId8"/>
    <p:sldLayoutId id="2147483686" r:id="rId9"/>
    <p:sldLayoutId id="2147483703" r:id="rId10"/>
    <p:sldLayoutId id="2147483702" r:id="rId11"/>
    <p:sldLayoutId id="2147483701" r:id="rId12"/>
    <p:sldLayoutId id="2147483687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360000" y="6514871"/>
            <a:ext cx="2133600" cy="267839"/>
          </a:xfrm>
          <a:prstGeom prst="rect">
            <a:avLst/>
          </a:prstGeom>
        </p:spPr>
        <p:txBody>
          <a:bodyPr/>
          <a:lstStyle/>
          <a:p>
            <a:fld id="{DB6599DF-A345-3E41-A146-9766BB8E198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38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Sur le poste de travail</a:t>
            </a:r>
          </a:p>
          <a:p>
            <a:endParaRPr lang="fr-FR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Activation de la puce TPM dans le bios de la machine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Vérifier que la machine est bien déclarée dans l’AD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Activer </a:t>
            </a:r>
            <a:r>
              <a:rPr lang="fr-FR" dirty="0" err="1" smtClean="0"/>
              <a:t>Bitlocker</a:t>
            </a:r>
            <a:r>
              <a:rPr lang="fr-FR" dirty="0" smtClean="0"/>
              <a:t>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420" y="2930578"/>
            <a:ext cx="5621155" cy="358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236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9" name="Espace réservé du contenu 8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284813" y="931845"/>
            <a:ext cx="4699416" cy="2728210"/>
          </a:xfrm>
          <a:prstGeom prst="rect">
            <a:avLst/>
          </a:prstGeom>
        </p:spPr>
      </p:pic>
      <p:pic>
        <p:nvPicPr>
          <p:cNvPr id="10" name="Espace réservé du contenu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32" y="3770026"/>
            <a:ext cx="4516697" cy="263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67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24" y="1016936"/>
            <a:ext cx="5847906" cy="282354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589" y="3807104"/>
            <a:ext cx="5730241" cy="252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058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126077" y="1082403"/>
            <a:ext cx="3939006" cy="375956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7829" y="1082403"/>
            <a:ext cx="4127182" cy="386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332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0093" y="1282700"/>
            <a:ext cx="4291761" cy="4762091"/>
          </a:xfrm>
          <a:prstGeom prst="rect">
            <a:avLst/>
          </a:prstGeom>
        </p:spPr>
      </p:pic>
      <p:pic>
        <p:nvPicPr>
          <p:cNvPr id="8" name="Espace réservé du contenu 7"/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246052" y="1282700"/>
            <a:ext cx="4242285" cy="476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238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Choix de </a:t>
            </a:r>
            <a:r>
              <a:rPr lang="fr-FR" dirty="0" err="1"/>
              <a:t>B</a:t>
            </a:r>
            <a:r>
              <a:rPr lang="fr-FR" dirty="0" err="1" smtClean="0"/>
              <a:t>itlocker</a:t>
            </a:r>
            <a:r>
              <a:rPr lang="fr-FR" dirty="0" smtClean="0"/>
              <a:t> :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>
              <a:buFontTx/>
              <a:buChar char="-"/>
            </a:pPr>
            <a:endParaRPr lang="fr-F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Unicité du type de chiffrement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Active </a:t>
            </a:r>
            <a:r>
              <a:rPr lang="fr-FR" dirty="0"/>
              <a:t>Directory (Windows Serveur 2012 </a:t>
            </a:r>
            <a:r>
              <a:rPr lang="fr-FR" dirty="0" smtClean="0"/>
              <a:t>R2)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Migration des postes en W10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Facilité d’installation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Clé de chiffrement stockée dans l’annuaire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Transparent pour l’utilisateur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347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Prérequis du poste de travail</a:t>
            </a:r>
          </a:p>
          <a:p>
            <a:endParaRPr lang="fr-FR" dirty="0"/>
          </a:p>
          <a:p>
            <a:endParaRPr lang="fr-F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Puce TPM (toutes les machines récentes en possèdent une)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OS minimum Windows 7 version Entreprise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Intégré au domaine Active Directory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Partitions à chiffrer doivent être formatées en NTFS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Partitions à chiffrer disposent d’un minimum de 10% d’espace libre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2129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Prérequis Au </a:t>
            </a:r>
            <a:r>
              <a:rPr lang="fr-FR" dirty="0" smtClean="0"/>
              <a:t>niveau du domaine</a:t>
            </a:r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Contrôleurs de domaine Windows 2008, Windows 2008 R2 ou supérieur</a:t>
            </a:r>
          </a:p>
          <a:p>
            <a:pPr marL="0" indent="0">
              <a:buNone/>
            </a:pPr>
            <a:endParaRPr lang="fr-F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Mise </a:t>
            </a:r>
            <a:r>
              <a:rPr lang="fr-FR" dirty="0"/>
              <a:t>à jour des ACL  : autoriser l’enregistrement des infos de récupération du TPM dans l’AD par les postes clients</a:t>
            </a:r>
          </a:p>
          <a:p>
            <a:pPr marL="0" indent="0">
              <a:buNone/>
            </a:pPr>
            <a:r>
              <a:rPr lang="fr-FR" dirty="0"/>
              <a:t>	#&gt;</a:t>
            </a:r>
            <a:r>
              <a:rPr lang="fr-FR" dirty="0" err="1"/>
              <a:t>cscript</a:t>
            </a:r>
            <a:r>
              <a:rPr lang="fr-FR" dirty="0"/>
              <a:t> </a:t>
            </a:r>
            <a:r>
              <a:rPr lang="fr-FR" dirty="0" err="1"/>
              <a:t>Add</a:t>
            </a:r>
            <a:r>
              <a:rPr lang="fr-FR" dirty="0"/>
              <a:t> –</a:t>
            </a:r>
            <a:r>
              <a:rPr lang="fr-FR" dirty="0" smtClean="0"/>
              <a:t>TPMSelfWriteACE.vbs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Installer les fonctions d’administration distante </a:t>
            </a:r>
            <a:r>
              <a:rPr lang="fr-FR" dirty="0" err="1" smtClean="0"/>
              <a:t>Bitlocker</a:t>
            </a:r>
            <a:endParaRPr lang="fr-FR" dirty="0"/>
          </a:p>
          <a:p>
            <a:pPr marL="0" indent="0">
              <a:buNone/>
            </a:pPr>
            <a:r>
              <a:rPr lang="fr-FR" dirty="0" smtClean="0"/>
              <a:t>       (ajout de rôles et fonctionnalité)</a:t>
            </a:r>
            <a:endParaRPr lang="fr-FR" dirty="0"/>
          </a:p>
          <a:p>
            <a:pPr>
              <a:buFont typeface="Wingdings" panose="05000000000000000000" pitchFamily="2" charset="2"/>
              <a:buChar char="Ø"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11966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GPO mises en place sur le serveur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999" y="1858060"/>
            <a:ext cx="8453800" cy="400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195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Configuration des politiques de récupération</a:t>
            </a:r>
          </a:p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" y="1750423"/>
            <a:ext cx="8867775" cy="414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049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4"/>
          </p:nvPr>
        </p:nvSpPr>
        <p:spPr>
          <a:xfrm>
            <a:off x="731520" y="1283226"/>
            <a:ext cx="8082279" cy="4148667"/>
          </a:xfrm>
        </p:spPr>
        <p:txBody>
          <a:bodyPr/>
          <a:lstStyle/>
          <a:p>
            <a:r>
              <a:rPr lang="fr-FR" dirty="0" smtClean="0"/>
              <a:t>Paramétrer la sauvegarde dans l’AD des clés </a:t>
            </a:r>
            <a:r>
              <a:rPr lang="fr-FR" dirty="0" err="1" smtClean="0"/>
              <a:t>Bitlocker</a:t>
            </a:r>
            <a:r>
              <a:rPr lang="fr-FR" dirty="0" smtClean="0"/>
              <a:t> pour les # types de volume  : lecteurs de données fixes, lecteurs de données amovibles et lecteurs de données du système</a:t>
            </a:r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43" y="2201663"/>
            <a:ext cx="8867046" cy="356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849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176645" y="976745"/>
            <a:ext cx="8967355" cy="497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987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249383" y="997527"/>
            <a:ext cx="8564418" cy="511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567689"/>
      </p:ext>
    </p:extLst>
  </p:cSld>
  <p:clrMapOvr>
    <a:masterClrMapping/>
  </p:clrMapOvr>
</p:sld>
</file>

<file path=ppt/theme/theme1.xml><?xml version="1.0" encoding="utf-8"?>
<a:theme xmlns:a="http://schemas.openxmlformats.org/drawingml/2006/main" name="Présentation CNRS gabarit ecran">
  <a:themeElements>
    <a:clrScheme name="Personnalisée CNRS">
      <a:dk1>
        <a:srgbClr val="00294B"/>
      </a:dk1>
      <a:lt1>
        <a:sysClr val="window" lastClr="FFFFFF"/>
      </a:lt1>
      <a:dk2>
        <a:srgbClr val="456487"/>
      </a:dk2>
      <a:lt2>
        <a:srgbClr val="62C4DD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 CNRS gabarit</Template>
  <TotalTime>458</TotalTime>
  <Words>199</Words>
  <Application>Microsoft Office PowerPoint</Application>
  <PresentationFormat>Affichage à l'écran (4:3)</PresentationFormat>
  <Paragraphs>51</Paragraphs>
  <Slides>14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9" baseType="lpstr">
      <vt:lpstr>Arial</vt:lpstr>
      <vt:lpstr>Arial Narrow</vt:lpstr>
      <vt:lpstr>Calibri</vt:lpstr>
      <vt:lpstr>Wingdings</vt:lpstr>
      <vt:lpstr>Présentation CNRS gabarit ecran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DENIS-ANGELE Dominique</dc:creator>
  <cp:lastModifiedBy>DENIS-ANGELE Dominique</cp:lastModifiedBy>
  <cp:revision>39</cp:revision>
  <cp:lastPrinted>2017-09-28T13:22:33Z</cp:lastPrinted>
  <dcterms:created xsi:type="dcterms:W3CDTF">2017-09-26T08:18:59Z</dcterms:created>
  <dcterms:modified xsi:type="dcterms:W3CDTF">2017-10-02T07:45:42Z</dcterms:modified>
</cp:coreProperties>
</file>