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1" r:id="rId2"/>
    <p:sldId id="272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E6D"/>
    <a:srgbClr val="2A3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9" d="100"/>
          <a:sy n="119" d="100"/>
        </p:scale>
        <p:origin x="-12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85D41-D27D-FF48-B83E-BEE947FE0B73}" type="datetimeFigureOut">
              <a:rPr lang="fr-FR" smtClean="0"/>
              <a:t>03/10/17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AC17-A7C5-1D44-941F-4F809BC4C6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4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7055-2937-3B46-823A-A2AEDC3E4F7C}" type="datetimeFigureOut">
              <a:rPr lang="fr-FR" smtClean="0"/>
              <a:t>03/10/17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86E94-3769-6F48-B1AE-9F9BD5C3B0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97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4722234" y="634999"/>
            <a:ext cx="4094741" cy="204129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2A3835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98336" y="937555"/>
            <a:ext cx="1986066" cy="2113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920580" y="232683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cargo.univ-brest.fr</a:t>
            </a:r>
            <a:endParaRPr lang="fr-FR" dirty="0"/>
          </a:p>
        </p:txBody>
      </p:sp>
      <p:pic>
        <p:nvPicPr>
          <p:cNvPr id="8" name="Image 7" descr="cargo-logo-fu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" y="1488536"/>
            <a:ext cx="4235102" cy="10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0E6E6D"/>
                </a:solidFill>
              </a:defRPr>
            </a:lvl1pPr>
          </a:lstStyle>
          <a:p>
            <a:r>
              <a:rPr lang="fr-FR" smtClean="0"/>
              <a:t>CLIQUEZ </a:t>
            </a:r>
            <a:r>
              <a:rPr lang="fr-FR" dirty="0" smtClean="0"/>
              <a:t>ET INSÉREZ TEXTE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98336" y="937555"/>
            <a:ext cx="1986066" cy="2113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logo-cargo-carre-fu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0" y="934751"/>
            <a:ext cx="1738872" cy="180062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980247" y="286664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cargo.univ-brest.fr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>
                <a:solidFill>
                  <a:srgbClr val="2A3835"/>
                </a:solidFill>
              </a:defRPr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>
                <a:solidFill>
                  <a:srgbClr val="2A3835"/>
                </a:solidFill>
              </a:defRPr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>
                <a:solidFill>
                  <a:srgbClr val="2A3835"/>
                </a:solidFill>
              </a:defRPr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1621" y="2429119"/>
            <a:ext cx="1270061" cy="1102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logo-cargo-carre-fu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8" y="2412073"/>
            <a:ext cx="738977" cy="765218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68814" y="3227208"/>
            <a:ext cx="947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cargo.univ-brest.fr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>
                <a:solidFill>
                  <a:srgbClr val="2A3835"/>
                </a:solidFill>
              </a:defRPr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0E6E6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1621" y="2429119"/>
            <a:ext cx="1270061" cy="1102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logo-cargo-carre-fu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8" y="2412073"/>
            <a:ext cx="738977" cy="765218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468814" y="3227208"/>
            <a:ext cx="947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cargo.univ-brest.fr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>
                <a:solidFill>
                  <a:srgbClr val="2A3835"/>
                </a:solidFill>
              </a:defRPr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>
                <a:solidFill>
                  <a:srgbClr val="2A3835"/>
                </a:solidFill>
              </a:defRPr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>
                <a:solidFill>
                  <a:srgbClr val="2A3835"/>
                </a:solidFill>
              </a:defRPr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1621" y="2429119"/>
            <a:ext cx="1270061" cy="1102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-cargo-carre-fu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8" y="2412073"/>
            <a:ext cx="738977" cy="76521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68814" y="3227208"/>
            <a:ext cx="947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cargo.univ-brest.fr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fr-FR" sz="1100" b="1" baseline="0" smtClean="0">
                <a:solidFill>
                  <a:srgbClr val="62C4DD"/>
                </a:solidFill>
                <a:latin typeface="+mn-lt"/>
                <a:cs typeface="Arial Narrow"/>
              </a:rPr>
              <a:t>Mardi 03 octobre 2017, Nantes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  <p:pic>
        <p:nvPicPr>
          <p:cNvPr id="2" name="Image 1" descr="cargo-logo-fu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14" y="6576903"/>
            <a:ext cx="1008298" cy="2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2" r:id="rId3"/>
    <p:sldLayoutId id="2147483700" r:id="rId4"/>
    <p:sldLayoutId id="214748368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5475" b="28324"/>
          <a:stretch/>
        </p:blipFill>
        <p:spPr>
          <a:xfrm>
            <a:off x="2479888" y="4448257"/>
            <a:ext cx="6329003" cy="196932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/>
              <a:t>Le contenu de cette journée a été bâti sur la base de travaux d’autres personnes.</a:t>
            </a:r>
          </a:p>
          <a:p>
            <a:r>
              <a:rPr lang="fr-FR" sz="2000"/>
              <a:t>Merci à la Formation Permanente de la DR17, </a:t>
            </a:r>
            <a:r>
              <a:rPr lang="fr-FR" sz="2000" b="1"/>
              <a:t>Christèle GOUR</a:t>
            </a:r>
          </a:p>
          <a:p>
            <a:r>
              <a:rPr lang="fr-FR" sz="2000"/>
              <a:t>Merci à </a:t>
            </a:r>
            <a:r>
              <a:rPr lang="fr-FR" sz="2000" b="1"/>
              <a:t>l’équipe info de LS2n </a:t>
            </a:r>
            <a:r>
              <a:rPr lang="fr-FR" sz="2000"/>
              <a:t>pour la logistique de mise en place</a:t>
            </a:r>
          </a:p>
          <a:p>
            <a:r>
              <a:rPr lang="fr-FR" sz="2000"/>
              <a:t>Merci aux </a:t>
            </a:r>
            <a:r>
              <a:rPr lang="fr-FR" sz="2000" b="1"/>
              <a:t>intervenants</a:t>
            </a:r>
            <a:r>
              <a:rPr lang="fr-FR" sz="2000"/>
              <a:t> pour leur présentation</a:t>
            </a:r>
          </a:p>
          <a:p>
            <a:r>
              <a:rPr lang="fr-FR" sz="2000"/>
              <a:t>GRAND MERCI à </a:t>
            </a:r>
            <a:r>
              <a:rPr lang="fr-FR" sz="2000" b="1"/>
              <a:t>Maël, Pierre-Emmanuel et Sandy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Remerciements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A-Team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99"/>
            <a:ext cx="6959378" cy="46395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6507" t="3208" r="16999" b="38399"/>
          <a:stretch/>
        </p:blipFill>
        <p:spPr>
          <a:xfrm>
            <a:off x="2492741" y="2483491"/>
            <a:ext cx="1033113" cy="13642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9705" t="5551" r="17606" b="26690"/>
          <a:stretch/>
        </p:blipFill>
        <p:spPr>
          <a:xfrm>
            <a:off x="3904978" y="1787477"/>
            <a:ext cx="1014157" cy="137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3662" t="8983" r="15267" b="17637"/>
          <a:stretch/>
        </p:blipFill>
        <p:spPr>
          <a:xfrm>
            <a:off x="1374324" y="2008110"/>
            <a:ext cx="1077129" cy="13847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7689" y="2174225"/>
            <a:ext cx="74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Maël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92741" y="2034370"/>
            <a:ext cx="94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Sandy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90970" y="1943392"/>
            <a:ext cx="1461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Pierre-</a:t>
            </a:r>
          </a:p>
          <a:p>
            <a:r>
              <a:rPr lang="fr-FR" sz="2400" b="1">
                <a:solidFill>
                  <a:schemeClr val="bg1"/>
                </a:solidFill>
              </a:rPr>
              <a:t>Emmanuel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16188" t="8009" r="28968" b="3327"/>
          <a:stretch/>
        </p:blipFill>
        <p:spPr>
          <a:xfrm>
            <a:off x="6663107" y="3468546"/>
            <a:ext cx="2480893" cy="29490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/>
          <a:srcRect l="26108" t="14297" r="26750" b="35771"/>
          <a:stretch/>
        </p:blipFill>
        <p:spPr>
          <a:xfrm>
            <a:off x="1620756" y="4089228"/>
            <a:ext cx="1184762" cy="16731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/>
          <a:srcRect l="16651" t="4514" r="19450" b="35884"/>
          <a:stretch/>
        </p:blipFill>
        <p:spPr>
          <a:xfrm>
            <a:off x="7791123" y="3468546"/>
            <a:ext cx="1352877" cy="18904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/>
          <a:srcRect l="24874" r="17841" b="6044"/>
          <a:stretch/>
        </p:blipFill>
        <p:spPr>
          <a:xfrm>
            <a:off x="3727768" y="3392872"/>
            <a:ext cx="1143977" cy="140722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876426" y="3006881"/>
            <a:ext cx="101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Tristan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7689" y="4679296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Franck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33832" y="3847779"/>
            <a:ext cx="11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Richard</a:t>
            </a:r>
          </a:p>
        </p:txBody>
      </p:sp>
      <p:sp>
        <p:nvSpPr>
          <p:cNvPr id="20" name="Rectangle 19"/>
          <p:cNvSpPr/>
          <p:nvPr/>
        </p:nvSpPr>
        <p:spPr>
          <a:xfrm rot="21329477">
            <a:off x="3058072" y="984129"/>
            <a:ext cx="2950567" cy="58477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Cargo-Team</a:t>
            </a:r>
          </a:p>
        </p:txBody>
      </p:sp>
    </p:spTree>
    <p:extLst>
      <p:ext uri="{BB962C8B-B14F-4D97-AF65-F5344CB8AC3E}">
        <p14:creationId xmlns:p14="http://schemas.microsoft.com/office/powerpoint/2010/main" val="22903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/>
      <p:bldP spid="19" grpId="0"/>
      <p:bldP spid="20" grpId="1" animBg="1"/>
    </p:bldLst>
  </p:timing>
</p:sld>
</file>

<file path=ppt/theme/theme1.xml><?xml version="1.0" encoding="utf-8"?>
<a:theme xmlns:a="http://schemas.openxmlformats.org/drawingml/2006/main" name="presentation_modele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presentation_modele.potx</Template>
  <TotalTime>1698</TotalTime>
  <Words>75</Words>
  <Application>Microsoft Macintosh PowerPoint</Application>
  <PresentationFormat>Présentation à l'écran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presentation_modele</vt:lpstr>
      <vt:lpstr>Remerciements</vt:lpstr>
      <vt:lpstr>The A-Team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graphiste-jdc</dc:creator>
  <cp:lastModifiedBy>Richard Randriatoamanana</cp:lastModifiedBy>
  <cp:revision>105</cp:revision>
  <dcterms:created xsi:type="dcterms:W3CDTF">2014-10-24T08:32:29Z</dcterms:created>
  <dcterms:modified xsi:type="dcterms:W3CDTF">2017-10-03T09:02:27Z</dcterms:modified>
</cp:coreProperties>
</file>