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21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5B0-1B7A-D142-BD35-81D83AAF45E7}" type="datetimeFigureOut">
              <a:rPr lang="fr-FR" smtClean="0"/>
              <a:t>07/03/19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9804-F17A-774F-B1E5-DAA756A3DC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819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5B0-1B7A-D142-BD35-81D83AAF45E7}" type="datetimeFigureOut">
              <a:rPr lang="fr-FR" smtClean="0"/>
              <a:t>07/03/19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9804-F17A-774F-B1E5-DAA756A3DC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45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5B0-1B7A-D142-BD35-81D83AAF45E7}" type="datetimeFigureOut">
              <a:rPr lang="fr-FR" smtClean="0"/>
              <a:t>07/03/19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9804-F17A-774F-B1E5-DAA756A3DC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82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5B0-1B7A-D142-BD35-81D83AAF45E7}" type="datetimeFigureOut">
              <a:rPr lang="fr-FR" smtClean="0"/>
              <a:t>07/03/19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9804-F17A-774F-B1E5-DAA756A3DC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80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5B0-1B7A-D142-BD35-81D83AAF45E7}" type="datetimeFigureOut">
              <a:rPr lang="fr-FR" smtClean="0"/>
              <a:t>07/03/19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9804-F17A-774F-B1E5-DAA756A3DC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3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5B0-1B7A-D142-BD35-81D83AAF45E7}" type="datetimeFigureOut">
              <a:rPr lang="fr-FR" smtClean="0"/>
              <a:t>07/03/19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9804-F17A-774F-B1E5-DAA756A3DC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538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5B0-1B7A-D142-BD35-81D83AAF45E7}" type="datetimeFigureOut">
              <a:rPr lang="fr-FR" smtClean="0"/>
              <a:t>07/03/19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9804-F17A-774F-B1E5-DAA756A3DC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58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5B0-1B7A-D142-BD35-81D83AAF45E7}" type="datetimeFigureOut">
              <a:rPr lang="fr-FR" smtClean="0"/>
              <a:t>07/03/19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9804-F17A-774F-B1E5-DAA756A3DC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830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5B0-1B7A-D142-BD35-81D83AAF45E7}" type="datetimeFigureOut">
              <a:rPr lang="fr-FR" smtClean="0"/>
              <a:t>07/03/19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9804-F17A-774F-B1E5-DAA756A3DC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32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5B0-1B7A-D142-BD35-81D83AAF45E7}" type="datetimeFigureOut">
              <a:rPr lang="fr-FR" smtClean="0"/>
              <a:t>07/03/19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9804-F17A-774F-B1E5-DAA756A3DC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85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5B0-1B7A-D142-BD35-81D83AAF45E7}" type="datetimeFigureOut">
              <a:rPr lang="fr-FR" smtClean="0"/>
              <a:t>07/03/19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9804-F17A-774F-B1E5-DAA756A3DC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17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755B0-1B7A-D142-BD35-81D83AAF45E7}" type="datetimeFigureOut">
              <a:rPr lang="fr-FR" smtClean="0"/>
              <a:t>07/03/19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E9804-F17A-774F-B1E5-DAA756A3DC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75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écran 2019-02-27 à 17.27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3" y="674350"/>
            <a:ext cx="8826500" cy="5892800"/>
          </a:xfrm>
          <a:prstGeom prst="rect">
            <a:avLst/>
          </a:prstGeom>
          <a:ln>
            <a:solidFill>
              <a:srgbClr val="262626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494401" y="329630"/>
            <a:ext cx="446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SITE WORDPRESS PLATEFORME DES RESEAUX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531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3924" y="2366962"/>
            <a:ext cx="8826498" cy="323674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Capture d’écran 2019-02-27 à 17.27.16.png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r="1726" b="48056"/>
          <a:stretch/>
        </p:blipFill>
        <p:spPr>
          <a:xfrm>
            <a:off x="2407791" y="1334442"/>
            <a:ext cx="1877020" cy="103252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6" name="Image 15" descr="Capture d’écran 2019-02-27 à 17.27.16.png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r="1726" b="48056"/>
          <a:stretch/>
        </p:blipFill>
        <p:spPr>
          <a:xfrm>
            <a:off x="4305302" y="1334442"/>
            <a:ext cx="1877020" cy="103252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7" name="Image 16" descr="Capture d’écran 2019-02-27 à 17.27.16.png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r="1726" b="48056"/>
          <a:stretch/>
        </p:blipFill>
        <p:spPr>
          <a:xfrm>
            <a:off x="6207386" y="1334442"/>
            <a:ext cx="1877020" cy="103252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4" name="Image 3" descr="Capture d’écran 2019-02-27 à 17.26.0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4"/>
          <a:stretch/>
        </p:blipFill>
        <p:spPr>
          <a:xfrm>
            <a:off x="113923" y="674350"/>
            <a:ext cx="8826500" cy="46536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94401" y="329630"/>
            <a:ext cx="5893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IDEE POUR LE KIT WORDPRESS RESEAUX </a:t>
            </a:r>
            <a:r>
              <a:rPr lang="mr-IN" dirty="0" smtClean="0"/>
              <a:t>–</a:t>
            </a:r>
            <a:r>
              <a:rPr lang="fr-FR" dirty="0" smtClean="0"/>
              <a:t> PROPOSITION RPF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791" y="841315"/>
            <a:ext cx="452450" cy="4578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3923" y="698962"/>
            <a:ext cx="8826500" cy="14235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810008"/>
              </p:ext>
            </p:extLst>
          </p:nvPr>
        </p:nvGraphicFramePr>
        <p:xfrm>
          <a:off x="3752110" y="933203"/>
          <a:ext cx="4332296" cy="299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074"/>
                <a:gridCol w="1083074"/>
                <a:gridCol w="1083074"/>
                <a:gridCol w="1083074"/>
              </a:tblGrid>
              <a:tr h="29962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LE RESEAU</a:t>
                      </a: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FORMATIONS</a:t>
                      </a:r>
                      <a:endParaRPr lang="fr-FR" sz="800" dirty="0"/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COOPERATIONS</a:t>
                      </a:r>
                      <a:endParaRPr lang="fr-FR" sz="800" dirty="0"/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LES JOURNÉES</a:t>
                      </a:r>
                      <a:endParaRPr lang="fr-FR" sz="800" dirty="0"/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Image 11" descr="logo_RPF_400x400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4" b="16494"/>
          <a:stretch/>
        </p:blipFill>
        <p:spPr>
          <a:xfrm>
            <a:off x="2973575" y="851639"/>
            <a:ext cx="675230" cy="482803"/>
          </a:xfrm>
          <a:prstGeom prst="rect">
            <a:avLst/>
          </a:prstGeom>
        </p:spPr>
      </p:pic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423861"/>
              </p:ext>
            </p:extLst>
          </p:nvPr>
        </p:nvGraphicFramePr>
        <p:xfrm>
          <a:off x="5920892" y="1217033"/>
          <a:ext cx="1083074" cy="89887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83074"/>
              </a:tblGrid>
              <a:tr h="29962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solidFill>
                            <a:schemeClr val="bg1"/>
                          </a:solidFill>
                        </a:rPr>
                        <a:t>FORUM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9962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solidFill>
                            <a:schemeClr val="bg1"/>
                          </a:solidFill>
                        </a:rPr>
                        <a:t>LES IMPC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9962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solidFill>
                            <a:schemeClr val="bg1"/>
                          </a:solidFill>
                        </a:rPr>
                        <a:t>OUTILS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" name="Image 19" descr="Capture d’écran 2019-02-27 à 17.44.32.p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485" y="2376657"/>
            <a:ext cx="1523777" cy="263731"/>
          </a:xfrm>
          <a:prstGeom prst="rect">
            <a:avLst/>
          </a:prstGeom>
          <a:ln>
            <a:solidFill>
              <a:srgbClr val="333F50"/>
            </a:solidFill>
          </a:ln>
        </p:spPr>
      </p:pic>
      <p:sp>
        <p:nvSpPr>
          <p:cNvPr id="21" name="Rectangle 20"/>
          <p:cNvSpPr>
            <a:spLocks noChangeAspect="1"/>
          </p:cNvSpPr>
          <p:nvPr/>
        </p:nvSpPr>
        <p:spPr>
          <a:xfrm>
            <a:off x="2505193" y="2753378"/>
            <a:ext cx="1246917" cy="1259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3919511" y="2753378"/>
            <a:ext cx="1261918" cy="1259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>
            <a:off x="5333829" y="2753378"/>
            <a:ext cx="1261918" cy="1259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6715853" y="2753378"/>
            <a:ext cx="1261918" cy="1259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 descr="Capture d’écran 2019-02-27 à 17.27.1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r="50817" b="48056"/>
          <a:stretch/>
        </p:blipFill>
        <p:spPr>
          <a:xfrm>
            <a:off x="2633723" y="2950787"/>
            <a:ext cx="986000" cy="542002"/>
          </a:xfrm>
          <a:prstGeom prst="rect">
            <a:avLst/>
          </a:prstGeom>
          <a:ln>
            <a:solidFill>
              <a:srgbClr val="262626"/>
            </a:solidFill>
          </a:ln>
        </p:spPr>
      </p:pic>
      <p:pic>
        <p:nvPicPr>
          <p:cNvPr id="28" name="Image 27" descr="Capture d’écran 2019-02-27 à 17.27.16.png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r="50817" b="48056"/>
          <a:stretch/>
        </p:blipFill>
        <p:spPr>
          <a:xfrm>
            <a:off x="4046362" y="2950787"/>
            <a:ext cx="986000" cy="542002"/>
          </a:xfrm>
          <a:prstGeom prst="rect">
            <a:avLst/>
          </a:prstGeom>
          <a:ln>
            <a:solidFill>
              <a:srgbClr val="262626"/>
            </a:solidFill>
          </a:ln>
        </p:spPr>
      </p:pic>
      <p:pic>
        <p:nvPicPr>
          <p:cNvPr id="29" name="Image 28" descr="Capture d’écran 2019-02-27 à 17.27.16.png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r="50817" b="48056"/>
          <a:stretch/>
        </p:blipFill>
        <p:spPr>
          <a:xfrm>
            <a:off x="5468695" y="2950787"/>
            <a:ext cx="986000" cy="542002"/>
          </a:xfrm>
          <a:prstGeom prst="rect">
            <a:avLst/>
          </a:prstGeom>
          <a:ln>
            <a:solidFill>
              <a:srgbClr val="262626"/>
            </a:solidFill>
          </a:ln>
        </p:spPr>
      </p:pic>
      <p:pic>
        <p:nvPicPr>
          <p:cNvPr id="30" name="Image 29" descr="Capture d’écran 2019-02-27 à 17.27.16.png"/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r="50817" b="48056"/>
          <a:stretch/>
        </p:blipFill>
        <p:spPr>
          <a:xfrm>
            <a:off x="6852250" y="2931397"/>
            <a:ext cx="986000" cy="561392"/>
          </a:xfrm>
          <a:prstGeom prst="rect">
            <a:avLst/>
          </a:prstGeom>
          <a:ln>
            <a:solidFill>
              <a:srgbClr val="262626"/>
            </a:solidFill>
          </a:ln>
        </p:spPr>
      </p:pic>
      <p:sp>
        <p:nvSpPr>
          <p:cNvPr id="31" name="ZoneTexte 30"/>
          <p:cNvSpPr txBox="1"/>
          <p:nvPr/>
        </p:nvSpPr>
        <p:spPr>
          <a:xfrm>
            <a:off x="2733748" y="2683483"/>
            <a:ext cx="6490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tx2">
                    <a:lumMod val="75000"/>
                  </a:schemeClr>
                </a:solidFill>
              </a:rPr>
              <a:t>La Lettre</a:t>
            </a:r>
            <a:endParaRPr lang="fr-FR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104526" y="2697383"/>
            <a:ext cx="9595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>
                <a:solidFill>
                  <a:schemeClr val="tx2">
                    <a:lumMod val="75000"/>
                  </a:schemeClr>
                </a:solidFill>
              </a:rPr>
              <a:t>Webséminaire</a:t>
            </a:r>
            <a:endParaRPr lang="fr-FR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Rectangle 32"/>
          <p:cNvSpPr>
            <a:spLocks noChangeAspect="1"/>
          </p:cNvSpPr>
          <p:nvPr/>
        </p:nvSpPr>
        <p:spPr>
          <a:xfrm>
            <a:off x="2505818" y="4113967"/>
            <a:ext cx="1246917" cy="1259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>
            <a:spLocks noChangeAspect="1"/>
          </p:cNvSpPr>
          <p:nvPr/>
        </p:nvSpPr>
        <p:spPr>
          <a:xfrm>
            <a:off x="3920136" y="4113967"/>
            <a:ext cx="1261918" cy="1259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>
            <a:spLocks noChangeAspect="1"/>
          </p:cNvSpPr>
          <p:nvPr/>
        </p:nvSpPr>
        <p:spPr>
          <a:xfrm>
            <a:off x="5334454" y="4113967"/>
            <a:ext cx="1261918" cy="1259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>
            <a:spLocks noChangeAspect="1"/>
          </p:cNvSpPr>
          <p:nvPr/>
        </p:nvSpPr>
        <p:spPr>
          <a:xfrm>
            <a:off x="6716478" y="4113967"/>
            <a:ext cx="1261918" cy="1259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Image 36" descr="Capture d’écran 2019-02-27 à 17.27.16.png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r="50817" b="48056"/>
          <a:stretch/>
        </p:blipFill>
        <p:spPr>
          <a:xfrm>
            <a:off x="2634348" y="4311376"/>
            <a:ext cx="986000" cy="496879"/>
          </a:xfrm>
          <a:prstGeom prst="rect">
            <a:avLst/>
          </a:prstGeom>
          <a:ln>
            <a:solidFill>
              <a:srgbClr val="262626"/>
            </a:solidFill>
          </a:ln>
        </p:spPr>
      </p:pic>
      <p:pic>
        <p:nvPicPr>
          <p:cNvPr id="38" name="Image 37" descr="Capture d’écran 2019-02-27 à 17.27.16.png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r="50817" b="48056"/>
          <a:stretch/>
        </p:blipFill>
        <p:spPr>
          <a:xfrm>
            <a:off x="4046987" y="4311376"/>
            <a:ext cx="986000" cy="496879"/>
          </a:xfrm>
          <a:prstGeom prst="rect">
            <a:avLst/>
          </a:prstGeom>
          <a:ln>
            <a:solidFill>
              <a:srgbClr val="262626"/>
            </a:solidFill>
          </a:ln>
        </p:spPr>
      </p:pic>
      <p:pic>
        <p:nvPicPr>
          <p:cNvPr id="39" name="Image 38" descr="Capture d’écran 2019-02-27 à 17.27.16.png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r="50817" b="48056"/>
          <a:stretch/>
        </p:blipFill>
        <p:spPr>
          <a:xfrm>
            <a:off x="5469320" y="4311376"/>
            <a:ext cx="986000" cy="496879"/>
          </a:xfrm>
          <a:prstGeom prst="rect">
            <a:avLst/>
          </a:prstGeom>
          <a:ln>
            <a:solidFill>
              <a:srgbClr val="262626"/>
            </a:solidFill>
          </a:ln>
        </p:spPr>
      </p:pic>
      <p:pic>
        <p:nvPicPr>
          <p:cNvPr id="40" name="Image 39" descr="Capture d’écran 2019-02-27 à 17.27.16.png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r="50817" b="48056"/>
          <a:stretch/>
        </p:blipFill>
        <p:spPr>
          <a:xfrm>
            <a:off x="6852875" y="4291986"/>
            <a:ext cx="986000" cy="516269"/>
          </a:xfrm>
          <a:prstGeom prst="rect">
            <a:avLst/>
          </a:prstGeom>
          <a:ln>
            <a:solidFill>
              <a:srgbClr val="262626"/>
            </a:solidFill>
          </a:ln>
        </p:spPr>
      </p:pic>
      <p:sp>
        <p:nvSpPr>
          <p:cNvPr id="41" name="ZoneTexte 40"/>
          <p:cNvSpPr txBox="1"/>
          <p:nvPr/>
        </p:nvSpPr>
        <p:spPr>
          <a:xfrm>
            <a:off x="2744067" y="4044072"/>
            <a:ext cx="6490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tx2">
                    <a:lumMod val="75000"/>
                  </a:schemeClr>
                </a:solidFill>
              </a:rPr>
              <a:t>La Lettre</a:t>
            </a:r>
            <a:endParaRPr lang="fr-FR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114845" y="4057972"/>
            <a:ext cx="9595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>
                <a:solidFill>
                  <a:schemeClr val="tx2">
                    <a:lumMod val="75000"/>
                  </a:schemeClr>
                </a:solidFill>
              </a:rPr>
              <a:t>Webséminaire</a:t>
            </a:r>
            <a:endParaRPr lang="fr-FR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3923" y="5715473"/>
            <a:ext cx="8826499" cy="83522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4" name="Image 43" descr="Capture d’écran 2019-02-27 à 17.27.16.png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r="1726" b="48056"/>
          <a:stretch/>
        </p:blipFill>
        <p:spPr>
          <a:xfrm>
            <a:off x="511383" y="1334442"/>
            <a:ext cx="1877020" cy="103252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45" name="Image 44" descr="Capture d’écran 2019-02-27 à 17.27.16.png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r="55181" b="48056"/>
          <a:stretch/>
        </p:blipFill>
        <p:spPr>
          <a:xfrm>
            <a:off x="8084406" y="1334442"/>
            <a:ext cx="856017" cy="103252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46" name="Image 45" descr="Capture d’écran 2019-02-27 à 17.27.16.png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5" t="11142" r="1725" b="48056"/>
          <a:stretch/>
        </p:blipFill>
        <p:spPr>
          <a:xfrm>
            <a:off x="113923" y="1344137"/>
            <a:ext cx="397460" cy="1032520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13923" y="674350"/>
            <a:ext cx="8826500" cy="5892800"/>
          </a:xfrm>
          <a:prstGeom prst="rect">
            <a:avLst/>
          </a:prstGeom>
          <a:noFill/>
          <a:ln>
            <a:solidFill>
              <a:srgbClr val="2626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5539636" y="2700151"/>
            <a:ext cx="6490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tx2">
                    <a:lumMod val="75000"/>
                  </a:schemeClr>
                </a:solidFill>
              </a:rPr>
              <a:t>La Lettre</a:t>
            </a:r>
            <a:endParaRPr lang="fr-FR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6910414" y="2714051"/>
            <a:ext cx="9595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>
                <a:solidFill>
                  <a:schemeClr val="tx2">
                    <a:lumMod val="75000"/>
                  </a:schemeClr>
                </a:solidFill>
              </a:rPr>
              <a:t>Webséminaire</a:t>
            </a:r>
            <a:endParaRPr lang="fr-FR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622115" y="4065155"/>
            <a:ext cx="6490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tx2">
                    <a:lumMod val="75000"/>
                  </a:schemeClr>
                </a:solidFill>
              </a:rPr>
              <a:t>La Lettre</a:t>
            </a:r>
            <a:endParaRPr lang="fr-FR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6992893" y="4079055"/>
            <a:ext cx="9595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>
                <a:solidFill>
                  <a:schemeClr val="tx2">
                    <a:lumMod val="75000"/>
                  </a:schemeClr>
                </a:solidFill>
              </a:rPr>
              <a:t>Webséminaire</a:t>
            </a:r>
            <a:endParaRPr lang="fr-FR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2385845" y="5734481"/>
            <a:ext cx="1480497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333F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Nous suivre</a:t>
            </a: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2986612" y="6089030"/>
            <a:ext cx="2419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Flux RSS, </a:t>
            </a:r>
            <a:r>
              <a:rPr lang="fr-FR" sz="1400" dirty="0" err="1" smtClean="0"/>
              <a:t>twitter</a:t>
            </a:r>
            <a:r>
              <a:rPr lang="fr-FR" sz="1400" dirty="0" smtClean="0"/>
              <a:t>, </a:t>
            </a:r>
            <a:r>
              <a:rPr lang="fr-FR" sz="1400" dirty="0" err="1" smtClean="0"/>
              <a:t>instagram</a:t>
            </a:r>
            <a:r>
              <a:rPr lang="fr-FR" sz="1400" dirty="0" smtClean="0"/>
              <a:t>, </a:t>
            </a:r>
            <a:r>
              <a:rPr lang="mr-IN" sz="1400" dirty="0" smtClean="0"/>
              <a:t>…</a:t>
            </a:r>
            <a:endParaRPr lang="fr-FR" sz="1400" dirty="0"/>
          </a:p>
        </p:txBody>
      </p:sp>
      <p:sp>
        <p:nvSpPr>
          <p:cNvPr id="54" name="ZoneTexte 53"/>
          <p:cNvSpPr txBox="1"/>
          <p:nvPr/>
        </p:nvSpPr>
        <p:spPr>
          <a:xfrm rot="19599317">
            <a:off x="5135899" y="1264010"/>
            <a:ext cx="2503209" cy="307777"/>
          </a:xfrm>
          <a:prstGeom prst="rect">
            <a:avLst/>
          </a:prstGeom>
          <a:solidFill>
            <a:srgbClr val="FFFF00">
              <a:alpha val="48000"/>
            </a:srgbClr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!! couleurs, forme modifiables!!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 rot="19599317">
            <a:off x="732594" y="1723982"/>
            <a:ext cx="2220317" cy="523220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!! une ou plusieurs images!!</a:t>
            </a:r>
          </a:p>
          <a:p>
            <a:r>
              <a:rPr lang="fr-FR" sz="1400" dirty="0" smtClean="0">
                <a:solidFill>
                  <a:srgbClr val="FF0000"/>
                </a:solidFill>
              </a:rPr>
              <a:t>diaporama?</a:t>
            </a:r>
            <a:r>
              <a:rPr lang="fr-FR" sz="1400" dirty="0" smtClean="0">
                <a:solidFill>
                  <a:srgbClr val="FF0000"/>
                </a:solidFill>
              </a:rPr>
              <a:t>??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2505818" y="3492789"/>
            <a:ext cx="124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chemeClr val="tx2">
                    <a:lumMod val="75000"/>
                  </a:schemeClr>
                </a:solidFill>
              </a:rPr>
              <a:t>Avec une ou deux phrases de présentation du contenu</a:t>
            </a:r>
            <a:endParaRPr lang="fr-FR" sz="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3941262" y="3497766"/>
            <a:ext cx="124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chemeClr val="tx2">
                    <a:lumMod val="75000"/>
                  </a:schemeClr>
                </a:solidFill>
              </a:rPr>
              <a:t>Avec une ou deux phrases de présentation du contenu</a:t>
            </a:r>
            <a:endParaRPr lang="fr-FR" sz="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5371349" y="3497766"/>
            <a:ext cx="124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chemeClr val="tx2">
                    <a:lumMod val="75000"/>
                  </a:schemeClr>
                </a:solidFill>
              </a:rPr>
              <a:t>Avec une ou deux phrases de présentation du contenu</a:t>
            </a:r>
            <a:endParaRPr lang="fr-FR" sz="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6724288" y="3492789"/>
            <a:ext cx="124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chemeClr val="tx2">
                    <a:lumMod val="75000"/>
                  </a:schemeClr>
                </a:solidFill>
              </a:rPr>
              <a:t>Avec une ou deux phrases de présentation du contenu</a:t>
            </a:r>
            <a:endParaRPr lang="fr-FR" sz="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517418" y="4813232"/>
            <a:ext cx="124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chemeClr val="tx2">
                    <a:lumMod val="75000"/>
                  </a:schemeClr>
                </a:solidFill>
              </a:rPr>
              <a:t>Avec une ou deux phrases de présentation du contenu</a:t>
            </a:r>
            <a:endParaRPr lang="fr-FR" sz="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3919511" y="4840890"/>
            <a:ext cx="124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chemeClr val="tx2">
                    <a:lumMod val="75000"/>
                  </a:schemeClr>
                </a:solidFill>
              </a:rPr>
              <a:t>Avec une ou deux phrases de présentation du contenu</a:t>
            </a:r>
            <a:endParaRPr lang="fr-FR" sz="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5334454" y="4818209"/>
            <a:ext cx="124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chemeClr val="tx2">
                    <a:lumMod val="75000"/>
                  </a:schemeClr>
                </a:solidFill>
              </a:rPr>
              <a:t>Avec une ou deux phrases de présentation du contenu</a:t>
            </a:r>
            <a:endParaRPr lang="fr-FR" sz="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6730854" y="4808255"/>
            <a:ext cx="124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chemeClr val="tx2">
                    <a:lumMod val="75000"/>
                  </a:schemeClr>
                </a:solidFill>
              </a:rPr>
              <a:t>Avec une ou deux phrases de présentation du contenu</a:t>
            </a:r>
            <a:endParaRPr lang="fr-FR" sz="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 rot="19599317">
            <a:off x="650097" y="4079354"/>
            <a:ext cx="2503209" cy="307777"/>
          </a:xfrm>
          <a:prstGeom prst="rect">
            <a:avLst/>
          </a:prstGeom>
          <a:solidFill>
            <a:srgbClr val="FFFF00">
              <a:alpha val="43000"/>
            </a:srgbClr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!! couleurs, forme modifiables!!</a:t>
            </a:r>
            <a:endParaRPr lang="fr-F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742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146</Words>
  <Application>Microsoft Macintosh PowerPoint</Application>
  <PresentationFormat>Présentation à l'écran (4:3)</PresentationFormat>
  <Paragraphs>31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Hervé RABAT</dc:creator>
  <cp:lastModifiedBy>Hervé RABAT</cp:lastModifiedBy>
  <cp:revision>8</cp:revision>
  <dcterms:created xsi:type="dcterms:W3CDTF">2019-02-27T16:26:32Z</dcterms:created>
  <dcterms:modified xsi:type="dcterms:W3CDTF">2019-03-07T09:38:52Z</dcterms:modified>
</cp:coreProperties>
</file>