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77" y="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085-0C59-4C1B-B711-3E5712656D52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C1C4-651D-441F-83F8-61F12A2BB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61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085-0C59-4C1B-B711-3E5712656D52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C1C4-651D-441F-83F8-61F12A2BB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91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085-0C59-4C1B-B711-3E5712656D52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C1C4-651D-441F-83F8-61F12A2BB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03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085-0C59-4C1B-B711-3E5712656D52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C1C4-651D-441F-83F8-61F12A2BB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085-0C59-4C1B-B711-3E5712656D52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C1C4-651D-441F-83F8-61F12A2BB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6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085-0C59-4C1B-B711-3E5712656D52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C1C4-651D-441F-83F8-61F12A2BB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62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085-0C59-4C1B-B711-3E5712656D52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C1C4-651D-441F-83F8-61F12A2BB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32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085-0C59-4C1B-B711-3E5712656D52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C1C4-651D-441F-83F8-61F12A2BB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32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085-0C59-4C1B-B711-3E5712656D52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C1C4-651D-441F-83F8-61F12A2BB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38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085-0C59-4C1B-B711-3E5712656D52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C1C4-651D-441F-83F8-61F12A2BB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01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75085-0C59-4C1B-B711-3E5712656D52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C1C4-651D-441F-83F8-61F12A2BB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49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75085-0C59-4C1B-B711-3E5712656D52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C1C4-651D-441F-83F8-61F12A2BB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18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7729" y="1171971"/>
            <a:ext cx="1152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Images de bandeau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47728" y="2434107"/>
            <a:ext cx="5580000" cy="36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Présentation du Réseau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284890" y="2433192"/>
            <a:ext cx="5580000" cy="36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Actualités/News du Réseau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790161" y="566669"/>
            <a:ext cx="187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Réseau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839981" y="566669"/>
            <a:ext cx="187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Actions du réseau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889801" y="566669"/>
            <a:ext cx="187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Outils/Documentation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939621" y="566669"/>
            <a:ext cx="1872000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Evènement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9989443" y="564844"/>
            <a:ext cx="1872000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 définir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347729" y="6375043"/>
            <a:ext cx="1152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Contact – Mentions légales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5346558" y="119637"/>
            <a:ext cx="12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S’inscrire</a:t>
            </a:r>
            <a:endParaRPr lang="fr-FR" sz="1600" dirty="0"/>
          </a:p>
        </p:txBody>
      </p:sp>
      <p:sp>
        <p:nvSpPr>
          <p:cNvPr id="16" name="Rectangle 15"/>
          <p:cNvSpPr/>
          <p:nvPr/>
        </p:nvSpPr>
        <p:spPr>
          <a:xfrm>
            <a:off x="6664508" y="111941"/>
            <a:ext cx="12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Annuaire</a:t>
            </a:r>
            <a:endParaRPr lang="fr-FR" sz="1600" dirty="0"/>
          </a:p>
        </p:txBody>
      </p:sp>
      <p:sp>
        <p:nvSpPr>
          <p:cNvPr id="17" name="Rectangle 16"/>
          <p:cNvSpPr/>
          <p:nvPr/>
        </p:nvSpPr>
        <p:spPr>
          <a:xfrm>
            <a:off x="7982458" y="111941"/>
            <a:ext cx="12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Lien Sociaux</a:t>
            </a:r>
            <a:endParaRPr lang="fr-FR" sz="1600" dirty="0"/>
          </a:p>
        </p:txBody>
      </p:sp>
      <p:sp>
        <p:nvSpPr>
          <p:cNvPr id="18" name="Rectangle 17"/>
          <p:cNvSpPr/>
          <p:nvPr/>
        </p:nvSpPr>
        <p:spPr>
          <a:xfrm>
            <a:off x="9300408" y="113766"/>
            <a:ext cx="12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Forum</a:t>
            </a:r>
            <a:endParaRPr lang="fr-FR" sz="1600" dirty="0"/>
          </a:p>
        </p:txBody>
      </p:sp>
      <p:sp>
        <p:nvSpPr>
          <p:cNvPr id="19" name="Rectangle 18"/>
          <p:cNvSpPr/>
          <p:nvPr/>
        </p:nvSpPr>
        <p:spPr>
          <a:xfrm>
            <a:off x="10618359" y="111941"/>
            <a:ext cx="12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Intranet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28818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7729" y="1171971"/>
            <a:ext cx="11520000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Images de bandeau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47728" y="2434107"/>
            <a:ext cx="5580000" cy="36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Présentation du Réseau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284890" y="2433192"/>
            <a:ext cx="5580000" cy="363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Actualités/News du Réseau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790161" y="566669"/>
            <a:ext cx="187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Réseau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839981" y="566669"/>
            <a:ext cx="187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Actions du réseau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889801" y="566669"/>
            <a:ext cx="1872000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Outils/Documentation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939621" y="566669"/>
            <a:ext cx="1872000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Evènement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9989443" y="564844"/>
            <a:ext cx="1872000" cy="50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 définir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347729" y="6505671"/>
            <a:ext cx="1152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Contact – Mentions légales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5346558" y="119637"/>
            <a:ext cx="12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S’inscrire</a:t>
            </a:r>
            <a:endParaRPr lang="fr-FR" sz="1600" dirty="0"/>
          </a:p>
        </p:txBody>
      </p:sp>
      <p:sp>
        <p:nvSpPr>
          <p:cNvPr id="16" name="Rectangle 15"/>
          <p:cNvSpPr/>
          <p:nvPr/>
        </p:nvSpPr>
        <p:spPr>
          <a:xfrm>
            <a:off x="6664508" y="111941"/>
            <a:ext cx="12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Annuaire</a:t>
            </a:r>
            <a:endParaRPr lang="fr-FR" sz="1600" dirty="0"/>
          </a:p>
        </p:txBody>
      </p:sp>
      <p:sp>
        <p:nvSpPr>
          <p:cNvPr id="17" name="Rectangle 16"/>
          <p:cNvSpPr/>
          <p:nvPr/>
        </p:nvSpPr>
        <p:spPr>
          <a:xfrm>
            <a:off x="7982458" y="111941"/>
            <a:ext cx="12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Lien Sociaux</a:t>
            </a:r>
            <a:endParaRPr lang="fr-FR" sz="1600" dirty="0"/>
          </a:p>
        </p:txBody>
      </p:sp>
      <p:sp>
        <p:nvSpPr>
          <p:cNvPr id="18" name="Rectangle 17"/>
          <p:cNvSpPr/>
          <p:nvPr/>
        </p:nvSpPr>
        <p:spPr>
          <a:xfrm>
            <a:off x="9300408" y="113766"/>
            <a:ext cx="12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Forum</a:t>
            </a:r>
            <a:endParaRPr lang="fr-FR" sz="1600" dirty="0"/>
          </a:p>
        </p:txBody>
      </p:sp>
      <p:sp>
        <p:nvSpPr>
          <p:cNvPr id="19" name="Rectangle 18"/>
          <p:cNvSpPr/>
          <p:nvPr/>
        </p:nvSpPr>
        <p:spPr>
          <a:xfrm>
            <a:off x="10618359" y="111941"/>
            <a:ext cx="12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Intranet</a:t>
            </a:r>
            <a:endParaRPr lang="fr-FR" sz="1600" dirty="0"/>
          </a:p>
        </p:txBody>
      </p:sp>
      <p:sp>
        <p:nvSpPr>
          <p:cNvPr id="20" name="Rectangle 19"/>
          <p:cNvSpPr/>
          <p:nvPr/>
        </p:nvSpPr>
        <p:spPr>
          <a:xfrm>
            <a:off x="3839983" y="1106669"/>
            <a:ext cx="1872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GT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3839983" y="1646669"/>
            <a:ext cx="1872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ANF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3839981" y="2188213"/>
            <a:ext cx="1872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Assises</a:t>
            </a:r>
            <a:endParaRPr lang="fr-FR" dirty="0"/>
          </a:p>
        </p:txBody>
      </p:sp>
      <p:sp>
        <p:nvSpPr>
          <p:cNvPr id="23" name="Rectangle 22"/>
          <p:cNvSpPr/>
          <p:nvPr/>
        </p:nvSpPr>
        <p:spPr>
          <a:xfrm>
            <a:off x="3839981" y="2728213"/>
            <a:ext cx="1872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Journées Thématiques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3839981" y="3268213"/>
            <a:ext cx="1872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Bourse de Mob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3839981" y="3808213"/>
            <a:ext cx="1872000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Bourse de Mob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04454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</Words>
  <Application>Microsoft Office PowerPoint</Application>
  <PresentationFormat>Grand écran</PresentationFormat>
  <Paragraphs>34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DAMIEN SCHAPMAN (Personnel)</dc:creator>
  <cp:lastModifiedBy>CLERC Catherine</cp:lastModifiedBy>
  <cp:revision>4</cp:revision>
  <dcterms:created xsi:type="dcterms:W3CDTF">2019-03-20T10:05:57Z</dcterms:created>
  <dcterms:modified xsi:type="dcterms:W3CDTF">2019-03-22T15:36:46Z</dcterms:modified>
</cp:coreProperties>
</file>