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0" r:id="rId6"/>
    <p:sldId id="263" r:id="rId7"/>
    <p:sldId id="259" r:id="rId8"/>
    <p:sldId id="278" r:id="rId9"/>
    <p:sldId id="279" r:id="rId10"/>
    <p:sldId id="276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CNRS" id="{B07F00DE-20E0-4C16-8823-FD2319A4A560}">
          <p14:sldIdLst>
            <p14:sldId id="256"/>
            <p14:sldId id="280"/>
            <p14:sldId id="263"/>
            <p14:sldId id="259"/>
            <p14:sldId id="278"/>
            <p14:sldId id="279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orient="horz" pos="690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2894">
          <p15:clr>
            <a:srgbClr val="A4A3A4"/>
          </p15:clr>
        </p15:guide>
        <p15:guide id="7" pos="2880">
          <p15:clr>
            <a:srgbClr val="A4A3A4"/>
          </p15:clr>
        </p15:guide>
        <p15:guide id="8" pos="952">
          <p15:clr>
            <a:srgbClr val="A4A3A4"/>
          </p15:clr>
        </p15:guide>
        <p15:guide id="9" pos="5193">
          <p15:clr>
            <a:srgbClr val="A4A3A4"/>
          </p15:clr>
        </p15:guide>
        <p15:guide id="10" pos="5624">
          <p15:clr>
            <a:srgbClr val="A4A3A4"/>
          </p15:clr>
        </p15:guide>
        <p15:guide id="11" pos="5392">
          <p15:clr>
            <a:srgbClr val="A4A3A4"/>
          </p15:clr>
        </p15:guide>
        <p15:guide id="12" pos="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8"/>
    <p:restoredTop sz="94632"/>
  </p:normalViewPr>
  <p:slideViewPr>
    <p:cSldViewPr showGuides="1">
      <p:cViewPr varScale="1">
        <p:scale>
          <a:sx n="131" d="100"/>
          <a:sy n="131" d="100"/>
        </p:scale>
        <p:origin x="822" y="120"/>
      </p:cViewPr>
      <p:guideLst>
        <p:guide orient="horz" pos="1620"/>
        <p:guide orient="horz" pos="191"/>
        <p:guide orient="horz" pos="1008"/>
        <p:guide orient="horz" pos="690"/>
        <p:guide orient="horz" pos="3151"/>
        <p:guide orient="horz" pos="2894"/>
        <p:guide pos="2880"/>
        <p:guide pos="952"/>
        <p:guide pos="5193"/>
        <p:guide pos="5624"/>
        <p:guide pos="5392"/>
        <p:guide pos="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28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BCD9A-1A31-044B-9E27-D4DFCA98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EF8BA-3E55-964D-AF2E-6BE2611F3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8F68-5046-0D41-83F5-4CA688B16E33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00636-CE00-1145-9D7E-88A4647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E405-8B52-E44C-B681-A749AEAF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E7B-BB4B-6D49-AFE8-27802D54D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51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25/06/2019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60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35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84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546000" cy="3825015"/>
          </a:xfr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 algn="l">
              <a:spcAft>
                <a:spcPts val="0"/>
              </a:spcAft>
              <a:buNone/>
              <a:defRPr sz="1350" b="0" cap="all" baseline="0">
                <a:solidFill>
                  <a:schemeClr val="bg1"/>
                </a:solidFill>
              </a:defRPr>
            </a:lvl1pPr>
            <a:lvl2pPr marL="3175" indent="0" algn="l">
              <a:spcBef>
                <a:spcPts val="1000"/>
              </a:spcBef>
              <a:buNone/>
              <a:defRPr sz="95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et description</a:t>
            </a:r>
          </a:p>
          <a:p>
            <a:pPr lvl="1"/>
            <a:r>
              <a:rPr lang="fr-FR" dirty="0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1710000" y="0"/>
            <a:ext cx="6849800" cy="1193466"/>
          </a:xfrm>
        </p:spPr>
        <p:txBody>
          <a:bodyPr/>
          <a:lstStyle>
            <a:lvl1pPr>
              <a:lnSpc>
                <a:spcPct val="97000"/>
              </a:lnSpc>
              <a:defRPr sz="195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r"/>
            <a:r>
              <a:rPr lang="fr-FR" smtClean="0"/>
              <a:t>TITRE DU DOCUMENT  mois 00, 2019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22281" y="4581099"/>
            <a:ext cx="3233795" cy="325438"/>
          </a:xfrm>
        </p:spPr>
        <p:txBody>
          <a:bodyPr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CNRS - Nom du département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1687028"/>
            <a:ext cx="9142645" cy="3456472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2657" y="349501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536" y="1582547"/>
            <a:ext cx="3546000" cy="3560953"/>
          </a:xfrm>
          <a:solidFill>
            <a:srgbClr val="3978BC">
              <a:alpha val="60000"/>
            </a:srgbClr>
          </a:solidFill>
        </p:spPr>
        <p:txBody>
          <a:bodyPr lIns="288000" tIns="180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921C6F94-86C5-C54C-B482-F8A3EF0F1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3" name="Espace réservé du pied de page 8">
            <a:extLst>
              <a:ext uri="{FF2B5EF4-FFF2-40B4-BE49-F238E27FC236}">
                <a16:creationId xmlns:a16="http://schemas.microsoft.com/office/drawing/2014/main" id="{38370030-DB21-2340-9CAA-F4022F54A75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8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455627"/>
            <a:ext cx="3708000" cy="1800200"/>
          </a:xfrm>
          <a:solidFill>
            <a:srgbClr val="3978BC">
              <a:alpha val="60000"/>
            </a:srgbClr>
          </a:solidFill>
        </p:spPr>
        <p:txBody>
          <a:bodyPr lIns="486000" tIns="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91A14524-C41B-3F40-885E-DE7E89999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pied de page 8">
            <a:extLst>
              <a:ext uri="{FF2B5EF4-FFF2-40B4-BE49-F238E27FC236}">
                <a16:creationId xmlns:a16="http://schemas.microsoft.com/office/drawing/2014/main" id="{6CDCE329-026C-004C-BEDA-7244ACE5C23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3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82546"/>
            <a:ext cx="3906000" cy="3009600"/>
          </a:xfrm>
          <a:solidFill>
            <a:srgbClr val="3978BC">
              <a:alpha val="60000"/>
            </a:srgbClr>
          </a:solidFill>
        </p:spPr>
        <p:txBody>
          <a:bodyPr lIns="486000" tIns="180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39DE4028-2492-D14A-85AD-55530693D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pied de page 8">
            <a:extLst>
              <a:ext uri="{FF2B5EF4-FFF2-40B4-BE49-F238E27FC236}">
                <a16:creationId xmlns:a16="http://schemas.microsoft.com/office/drawing/2014/main" id="{153EF392-E597-3C43-8DC9-C69B5E6CFCA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5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552" y="1285739"/>
            <a:ext cx="4158000" cy="3857761"/>
          </a:xfrm>
          <a:solidFill>
            <a:schemeClr val="tx2">
              <a:alpha val="60000"/>
            </a:schemeClr>
          </a:solidFill>
        </p:spPr>
        <p:txBody>
          <a:bodyPr lIns="288000" tIns="4752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4672" y="8533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10" name="Espace réservé du pied de page 8">
            <a:extLst>
              <a:ext uri="{FF2B5EF4-FFF2-40B4-BE49-F238E27FC236}">
                <a16:creationId xmlns:a16="http://schemas.microsoft.com/office/drawing/2014/main" id="{462C7E0F-F7E4-E545-99B5-F3438F198AC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589603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32F91484-9949-7B47-801A-80BE592FA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4" name="Espace réservé du pied de page 8">
            <a:extLst>
              <a:ext uri="{FF2B5EF4-FFF2-40B4-BE49-F238E27FC236}">
                <a16:creationId xmlns:a16="http://schemas.microsoft.com/office/drawing/2014/main" id="{F4704579-26E2-B642-AF35-BF861FCE963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1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6869" y="1526400"/>
            <a:ext cx="7232931" cy="3067200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4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511660" y="303214"/>
            <a:ext cx="7048140" cy="835252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7400" y="1526400"/>
            <a:ext cx="4860000" cy="30672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175" y="1250094"/>
            <a:ext cx="2663825" cy="432606"/>
          </a:xfrm>
        </p:spPr>
        <p:txBody>
          <a:bodyPr lIns="72000" anchor="b" anchorCtr="0"/>
          <a:lstStyle>
            <a:lvl1pPr>
              <a:spcAft>
                <a:spcPts val="0"/>
              </a:spcAft>
              <a:defRPr sz="225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00 %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480175" y="1606517"/>
            <a:ext cx="2663825" cy="392452"/>
          </a:xfrm>
          <a:solidFill>
            <a:schemeClr val="accent1"/>
          </a:solidFill>
        </p:spPr>
        <p:txBody>
          <a:bodyPr lIns="72000" tIns="108000" rIns="0" bIns="108000" anchor="t" anchorCtr="0">
            <a:spAutoFit/>
          </a:bodyPr>
          <a:lstStyle>
            <a:lvl1pPr>
              <a:lnSpc>
                <a:spcPct val="112000"/>
              </a:lnSpc>
              <a:spcAft>
                <a:spcPts val="0"/>
              </a:spcAft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21"/>
          </p:nvPr>
        </p:nvSpPr>
        <p:spPr bwMode="gray">
          <a:xfrm>
            <a:off x="1327400" y="4589603"/>
            <a:ext cx="7232400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10838B72-3CE5-7142-97C1-431D8C32932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1560" y="4589603"/>
            <a:ext cx="5400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60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1660" y="303214"/>
            <a:ext cx="7048140" cy="8352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27400" y="1527634"/>
            <a:ext cx="7232400" cy="3067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27400" y="4589603"/>
            <a:ext cx="7232400" cy="3036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700" b="1" cap="all" baseline="0">
                <a:solidFill>
                  <a:schemeClr val="bg2"/>
                </a:solidFill>
              </a:defRPr>
            </a:lvl1pPr>
          </a:lstStyle>
          <a:p>
            <a:pPr algn="r"/>
            <a:r>
              <a:rPr lang="fr-FR" dirty="0"/>
              <a:t>TITRE DU DOCUMENT  mois 00,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717704" y="4589603"/>
            <a:ext cx="252000" cy="3036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8928000" y="4927500"/>
            <a:ext cx="216000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id="{934586E2-A735-5E4A-ADB7-B0E9DED38D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7" name="Espace réservé du pied de page 8">
            <a:extLst>
              <a:ext uri="{FF2B5EF4-FFF2-40B4-BE49-F238E27FC236}">
                <a16:creationId xmlns:a16="http://schemas.microsoft.com/office/drawing/2014/main" id="{73A4881F-1E11-E241-8E36-7C3C9A7946D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13" r:id="rId4"/>
    <p:sldLayoutId id="2147483814" r:id="rId5"/>
    <p:sldLayoutId id="2147483809" r:id="rId6"/>
    <p:sldLayoutId id="2147483810" r:id="rId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5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93000"/>
        </a:lnSpc>
        <a:spcBef>
          <a:spcPts val="0"/>
        </a:spcBef>
        <a:spcAft>
          <a:spcPts val="2200"/>
        </a:spcAft>
        <a:buFont typeface="Arial" pitchFamily="34" charset="0"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7800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0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268288" indent="-92075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0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651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renater.fr/ssi/securite/chaine_fonctionnelle_et_organisation_interministeriel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gdr.cnrs.fr/bo/2007/01-07/416-bo0107-pb0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i.gouv.fr/guide/guide-des-bonnes-pratiques-de-linformatiqu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sinfo.org/spip.php?article4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i.gouv.fr/uploads/2016/06/bonnes_pratiques_secinfo_poster_a1_anssi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3-FMw88D9X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gray"/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fr-FR" dirty="0" smtClean="0"/>
              <a:t>Pourquoi et Comment sensibiliser les agents</a:t>
            </a:r>
            <a:endParaRPr lang="fr-FR" dirty="0"/>
          </a:p>
          <a:p>
            <a:pPr lvl="1"/>
            <a:r>
              <a:rPr lang="fr-FR" dirty="0" smtClean="0"/>
              <a:t>25 juin </a:t>
            </a:r>
            <a:r>
              <a:rPr lang="fr-FR" dirty="0" smtClean="0"/>
              <a:t>2019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1710000" y="0"/>
            <a:ext cx="7110472" cy="1193466"/>
          </a:xfrm>
        </p:spPr>
        <p:txBody>
          <a:bodyPr/>
          <a:lstStyle/>
          <a:p>
            <a:r>
              <a:rPr lang="fr-FR" dirty="0" smtClean="0"/>
              <a:t>SENSIBILISATION AUX BONNES PRATIQUES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dirty="0"/>
              <a:t>CNRS – </a:t>
            </a:r>
            <a:r>
              <a:rPr lang="fr-FR" dirty="0" smtClean="0"/>
              <a:t>DR04      Eric Lecompte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0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45" y="0"/>
            <a:ext cx="9180445" cy="45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/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 bwMode="gray">
          <a:xfrm>
            <a:off x="-1" y="1131590"/>
            <a:ext cx="3707905" cy="3474261"/>
          </a:xfrm>
        </p:spPr>
        <p:txBody>
          <a:bodyPr/>
          <a:lstStyle/>
          <a:p>
            <a:r>
              <a:rPr lang="fr-FR" sz="1900" dirty="0" smtClean="0"/>
              <a:t>PLAN</a:t>
            </a:r>
            <a:endParaRPr lang="fr-FR" sz="1900" dirty="0"/>
          </a:p>
          <a:p>
            <a:endParaRPr lang="fr-FR" sz="1900" dirty="0"/>
          </a:p>
          <a:p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err="1" smtClean="0"/>
              <a:t>TexteS</a:t>
            </a:r>
            <a:endParaRPr lang="fr-FR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smtClean="0"/>
              <a:t>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smtClean="0"/>
              <a:t>OUTILS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 bwMode="gray">
          <a:xfrm>
            <a:off x="777222" y="4741407"/>
            <a:ext cx="7588199" cy="3036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SENSIBILISATION AUX BONNES PRATIQUES                                                                                                                                                                                 </a:t>
            </a:r>
            <a:r>
              <a:rPr lang="fr-FR" dirty="0" smtClean="0"/>
              <a:t>25 juin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1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511658" y="-20538"/>
            <a:ext cx="7200000" cy="1080000"/>
          </a:xfrm>
        </p:spPr>
        <p:txBody>
          <a:bodyPr/>
          <a:lstStyle/>
          <a:p>
            <a:r>
              <a:rPr lang="fr-FR" dirty="0" smtClean="0"/>
              <a:t>TEXTES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-20538"/>
            <a:ext cx="900113" cy="1080000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1314302" y="1563638"/>
            <a:ext cx="5905720" cy="2611456"/>
          </a:xfrm>
        </p:spPr>
        <p:txBody>
          <a:bodyPr/>
          <a:lstStyle/>
          <a:p>
            <a:pPr marL="288925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Chaine </a:t>
            </a:r>
            <a:r>
              <a:rPr lang="fr-FR" dirty="0"/>
              <a:t>fonctionnelle ministère</a:t>
            </a:r>
          </a:p>
          <a:p>
            <a:pPr marL="350838" lvl="1" indent="-171450">
              <a:buFont typeface="Arial" panose="020B0604020202020204" pitchFamily="34" charset="0"/>
              <a:buChar char="•"/>
            </a:pPr>
            <a:r>
              <a:rPr lang="fr-FR" sz="85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fr-FR" sz="85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fr-FR" sz="850" b="1" dirty="0" smtClean="0">
                <a:solidFill>
                  <a:schemeClr val="tx1"/>
                </a:solidFill>
                <a:hlinkClick r:id="rId3"/>
              </a:rPr>
              <a:t>services.renater.fr/ssi/securite/chaine_fonctionnelle_et_organisation_interministerielle</a:t>
            </a:r>
            <a:endParaRPr lang="fr-FR" sz="850" b="1" dirty="0" smtClean="0">
              <a:solidFill>
                <a:schemeClr val="tx1"/>
              </a:solidFill>
            </a:endParaRPr>
          </a:p>
          <a:p>
            <a:pPr marL="350838" lvl="1" indent="-171450">
              <a:buFont typeface="Arial" panose="020B0604020202020204" pitchFamily="34" charset="0"/>
              <a:buChar char="•"/>
            </a:pPr>
            <a:endParaRPr lang="fr-FR" sz="850" dirty="0">
              <a:solidFill>
                <a:schemeClr val="tx1"/>
              </a:solidFill>
            </a:endParaRPr>
          </a:p>
          <a:p>
            <a:pPr marL="288925" indent="-285750">
              <a:buFont typeface="Arial" panose="020B0604020202020204" pitchFamily="34" charset="0"/>
              <a:buChar char="•"/>
            </a:pPr>
            <a:r>
              <a:rPr lang="fr-FR" dirty="0" smtClean="0"/>
              <a:t>Chaine </a:t>
            </a:r>
            <a:r>
              <a:rPr lang="fr-FR" dirty="0"/>
              <a:t>CNRS</a:t>
            </a:r>
            <a:endParaRPr lang="fr-FR" sz="1200" dirty="0"/>
          </a:p>
          <a:p>
            <a:pPr marL="350838" lvl="1" indent="-171450">
              <a:buFont typeface="Arial" panose="020B0604020202020204" pitchFamily="34" charset="0"/>
              <a:buChar char="•"/>
            </a:pPr>
            <a:r>
              <a:rPr lang="fr-FR" sz="850" b="1" dirty="0">
                <a:solidFill>
                  <a:schemeClr val="tx1"/>
                </a:solidFill>
                <a:hlinkClick r:id="rId4"/>
              </a:rPr>
              <a:t>https://www.dgdr.cnrs.fr/bo/2007/01-07/416-bo0107-pb0.htm</a:t>
            </a:r>
            <a:endParaRPr lang="fr-FR" sz="850" b="1" dirty="0">
              <a:solidFill>
                <a:schemeClr val="tx1"/>
              </a:solidFill>
            </a:endParaRPr>
          </a:p>
          <a:p>
            <a:pPr marL="350838" lvl="1" indent="-171450">
              <a:buFont typeface="Arial" panose="020B0604020202020204" pitchFamily="34" charset="0"/>
              <a:buChar char="•"/>
            </a:pPr>
            <a:r>
              <a:rPr lang="fr-FR" sz="850" b="1" u="sng" dirty="0">
                <a:solidFill>
                  <a:schemeClr val="tx1"/>
                </a:solidFill>
              </a:rPr>
              <a:t>https://aresu.dsi.cnrs.fr/IMG/pdf/Organisation_securite_CNRS_-_RSSIC_-_2013_-_3.pdf</a:t>
            </a:r>
            <a:endParaRPr lang="fr-FR" altLang="fr-FR" sz="850" b="1" u="sng" dirty="0">
              <a:solidFill>
                <a:schemeClr val="tx1"/>
              </a:solidFill>
            </a:endParaRPr>
          </a:p>
          <a:p>
            <a:endParaRPr lang="fr-FR" sz="1200" u="sng" dirty="0" smtClean="0">
              <a:hlinkClick r:id="rId4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99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511658" y="-20538"/>
            <a:ext cx="7200000" cy="1080000"/>
          </a:xfrm>
        </p:spPr>
        <p:txBody>
          <a:bodyPr/>
          <a:lstStyle/>
          <a:p>
            <a:r>
              <a:rPr lang="fr-FR" dirty="0" smtClean="0"/>
              <a:t>GUIDES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-20538"/>
            <a:ext cx="900113" cy="1080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1511658" y="1344264"/>
            <a:ext cx="5436606" cy="3171701"/>
          </a:xfrm>
        </p:spPr>
        <p:txBody>
          <a:bodyPr/>
          <a:lstStyle/>
          <a:p>
            <a:pPr marL="180000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Guides hygiène ANSSI</a:t>
            </a:r>
          </a:p>
          <a:p>
            <a:pPr marL="356213" lvl="1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sz="1000" b="1" u="sng" dirty="0" smtClean="0"/>
              <a:t>https</a:t>
            </a:r>
            <a:r>
              <a:rPr lang="fr-FR" altLang="fr-FR" sz="1000" b="1" u="sng" dirty="0"/>
              <a:t>://www.ssi.gouv.fr/guide/guide-dhygiene-informatique</a:t>
            </a:r>
            <a:r>
              <a:rPr lang="fr-FR" altLang="fr-FR" sz="1000" b="1" dirty="0"/>
              <a:t>/</a:t>
            </a:r>
          </a:p>
          <a:p>
            <a:pPr marL="180000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Guide bonnes pratiques ANSSI</a:t>
            </a:r>
          </a:p>
          <a:p>
            <a:pPr marL="356213" lvl="1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sz="1000" b="1" dirty="0">
                <a:solidFill>
                  <a:schemeClr val="tx1"/>
                </a:solidFill>
                <a:hlinkClick r:id="rId3"/>
              </a:rPr>
              <a:t>https://www.ssi.gouv.fr/guide/guide-des-bonnes-pratiques-de-linformatique</a:t>
            </a:r>
            <a:r>
              <a:rPr lang="fr-FR" altLang="fr-FR" sz="1000" b="1" dirty="0" smtClean="0">
                <a:solidFill>
                  <a:schemeClr val="tx1"/>
                </a:solidFill>
                <a:hlinkClick r:id="rId3"/>
              </a:rPr>
              <a:t>/</a:t>
            </a:r>
            <a:endParaRPr lang="fr-FR" altLang="fr-FR" sz="1000" b="1" dirty="0" smtClean="0">
              <a:solidFill>
                <a:schemeClr val="tx1"/>
              </a:solidFill>
            </a:endParaRPr>
          </a:p>
          <a:p>
            <a:pPr marL="180000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Guide bonnes pratiques CNRS</a:t>
            </a:r>
          </a:p>
          <a:p>
            <a:pPr marL="356213" lvl="1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sz="1000" b="1" dirty="0">
                <a:hlinkClick r:id="rId4"/>
              </a:rPr>
              <a:t>https://</a:t>
            </a:r>
            <a:r>
              <a:rPr lang="fr-FR" altLang="fr-FR" sz="1000" b="1" dirty="0" smtClean="0">
                <a:hlinkClick r:id="rId4"/>
              </a:rPr>
              <a:t>resinfo.org/spip.php?article41</a:t>
            </a:r>
            <a:endParaRPr lang="fr-FR" altLang="fr-FR" sz="1000" b="1" dirty="0" smtClean="0"/>
          </a:p>
          <a:p>
            <a:pPr marL="356213" lvl="1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altLang="fr-FR" sz="1000" b="0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17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511658" y="-20538"/>
            <a:ext cx="7200000" cy="1080000"/>
          </a:xfrm>
        </p:spPr>
        <p:txBody>
          <a:bodyPr/>
          <a:lstStyle/>
          <a:p>
            <a:r>
              <a:rPr lang="fr-FR" dirty="0" smtClean="0"/>
              <a:t>OUTILS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-20538"/>
            <a:ext cx="900113" cy="1080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1511658" y="1419622"/>
            <a:ext cx="6588734" cy="2952328"/>
          </a:xfrm>
        </p:spPr>
        <p:txBody>
          <a:bodyPr/>
          <a:lstStyle/>
          <a:p>
            <a:pPr marL="180000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dirty="0" smtClean="0"/>
              <a:t>Poster ANSSI</a:t>
            </a:r>
            <a:endParaRPr lang="fr-FR" altLang="fr-FR" dirty="0"/>
          </a:p>
          <a:p>
            <a:pPr marL="356213" lvl="1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sz="1000" b="1" dirty="0">
                <a:hlinkClick r:id="rId3"/>
              </a:rPr>
              <a:t>https://</a:t>
            </a:r>
            <a:r>
              <a:rPr lang="fr-FR" altLang="fr-FR" sz="1000" b="1" dirty="0" smtClean="0">
                <a:hlinkClick r:id="rId3"/>
              </a:rPr>
              <a:t>www.ssi.gouv.fr/uploads/2016/06/bonnes_pratiques_secinfo_poster_a1_anssi.pdf</a:t>
            </a:r>
            <a:endParaRPr lang="fr-FR" altLang="fr-FR" sz="1000" b="1" dirty="0"/>
          </a:p>
          <a:p>
            <a:pPr marL="180000" lvl="1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sz="1500" b="1" dirty="0">
                <a:solidFill>
                  <a:schemeClr val="tx2"/>
                </a:solidFill>
              </a:rPr>
              <a:t>10 commandements de la cyber-victime</a:t>
            </a:r>
          </a:p>
          <a:p>
            <a:pPr marL="356213" lvl="1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sz="1000" b="1" dirty="0">
                <a:hlinkClick r:id="rId4"/>
              </a:rPr>
              <a:t>https://www.youtube.com/watch?v=3-FMw88D9Xs</a:t>
            </a:r>
            <a:endParaRPr lang="fr-FR" altLang="fr-FR" sz="1000" b="1" dirty="0"/>
          </a:p>
          <a:p>
            <a:pPr marL="180000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dirty="0" smtClean="0"/>
              <a:t>Exemple de p</a:t>
            </a:r>
            <a:r>
              <a:rPr lang="fr-FR" altLang="fr-FR" dirty="0"/>
              <a:t>résentation</a:t>
            </a:r>
            <a:r>
              <a:rPr lang="fr-FR" altLang="fr-FR" b="0" dirty="0" smtClean="0">
                <a:solidFill>
                  <a:schemeClr val="tx1"/>
                </a:solidFill>
              </a:rPr>
              <a:t> </a:t>
            </a:r>
          </a:p>
          <a:p>
            <a:pPr marL="356213" lvl="1" indent="-1800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altLang="fr-FR" sz="1000" b="0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41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gray"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1115615" y="0"/>
            <a:ext cx="8027029" cy="1193466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263029"/>
      </p:ext>
    </p:extLst>
  </p:cSld>
  <p:clrMapOvr>
    <a:masterClrMapping/>
  </p:clrMapOvr>
</p:sld>
</file>

<file path=ppt/theme/theme1.xml><?xml version="1.0" encoding="utf-8"?>
<a:theme xmlns:a="http://schemas.openxmlformats.org/drawingml/2006/main" name="CNRS">
  <a:themeElements>
    <a:clrScheme name="CNRS">
      <a:dk1>
        <a:sysClr val="windowText" lastClr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3a4f8a3550a119e5095746a8310ab8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2a518d25f68732d39b21da5ad4a9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209BC-259C-4250-9DB8-95B1C1F5ABB5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CBFB7F4-8909-4EF1-ADC0-7366337A3E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8EDC5-F054-42D5-8564-CB06C4217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CNRS</Template>
  <TotalTime>4991</TotalTime>
  <Words>110</Words>
  <Application>Microsoft Office PowerPoint</Application>
  <PresentationFormat>Affichage à l'écran (16:9)</PresentationFormat>
  <Paragraphs>45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CNRS</vt:lpstr>
      <vt:lpstr>SENSIBILISATION AUX BONNES PRATIQUES  </vt:lpstr>
      <vt:lpstr>Présentation PowerPoint</vt:lpstr>
      <vt:lpstr>Présentation PowerPoint</vt:lpstr>
      <vt:lpstr>TEXTES</vt:lpstr>
      <vt:lpstr>GUIDES</vt:lpstr>
      <vt:lpstr>OUTILS</vt:lpstr>
      <vt:lpstr>Merci de votre attention </vt:lpstr>
    </vt:vector>
  </TitlesOfParts>
  <Manager>CNRS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Centre national de la recherche scientifique</dc:title>
  <dc:subject>CNRS</dc:subject>
  <dc:creator>Microsoft Office User</dc:creator>
  <cp:lastModifiedBy>LECOMPTE Eric</cp:lastModifiedBy>
  <cp:revision>99</cp:revision>
  <dcterms:created xsi:type="dcterms:W3CDTF">2019-01-17T12:19:15Z</dcterms:created>
  <dcterms:modified xsi:type="dcterms:W3CDTF">2019-06-25T08:00:14Z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