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7" r:id="rId4"/>
  </p:sldMasterIdLst>
  <p:notesMasterIdLst>
    <p:notesMasterId r:id="rId13"/>
  </p:notesMasterIdLst>
  <p:handoutMasterIdLst>
    <p:handoutMasterId r:id="rId14"/>
  </p:handoutMasterIdLst>
  <p:sldIdLst>
    <p:sldId id="256" r:id="rId5"/>
    <p:sldId id="271" r:id="rId6"/>
    <p:sldId id="291" r:id="rId7"/>
    <p:sldId id="292" r:id="rId8"/>
    <p:sldId id="293" r:id="rId9"/>
    <p:sldId id="294" r:id="rId10"/>
    <p:sldId id="295" r:id="rId11"/>
    <p:sldId id="276" r:id="rId12"/>
  </p:sldIdLst>
  <p:sldSz cx="9144000" cy="5143500" type="screen16x9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PPT CNRS" id="{B07F00DE-20E0-4C16-8823-FD2319A4A560}">
          <p14:sldIdLst>
            <p14:sldId id="256"/>
            <p14:sldId id="271"/>
            <p14:sldId id="291"/>
            <p14:sldId id="292"/>
            <p14:sldId id="293"/>
            <p14:sldId id="294"/>
            <p14:sldId id="295"/>
            <p14:sldId id="27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orient="horz" pos="191">
          <p15:clr>
            <a:srgbClr val="A4A3A4"/>
          </p15:clr>
        </p15:guide>
        <p15:guide id="3" orient="horz" pos="1008">
          <p15:clr>
            <a:srgbClr val="A4A3A4"/>
          </p15:clr>
        </p15:guide>
        <p15:guide id="4" orient="horz" pos="690">
          <p15:clr>
            <a:srgbClr val="A4A3A4"/>
          </p15:clr>
        </p15:guide>
        <p15:guide id="5" orient="horz" pos="3151">
          <p15:clr>
            <a:srgbClr val="A4A3A4"/>
          </p15:clr>
        </p15:guide>
        <p15:guide id="6" orient="horz" pos="2894">
          <p15:clr>
            <a:srgbClr val="A4A3A4"/>
          </p15:clr>
        </p15:guide>
        <p15:guide id="7" pos="2880">
          <p15:clr>
            <a:srgbClr val="A4A3A4"/>
          </p15:clr>
        </p15:guide>
        <p15:guide id="8" pos="952">
          <p15:clr>
            <a:srgbClr val="A4A3A4"/>
          </p15:clr>
        </p15:guide>
        <p15:guide id="9" pos="5193">
          <p15:clr>
            <a:srgbClr val="A4A3A4"/>
          </p15:clr>
        </p15:guide>
        <p15:guide id="10" pos="5624">
          <p15:clr>
            <a:srgbClr val="A4A3A4"/>
          </p15:clr>
        </p15:guide>
        <p15:guide id="11" pos="5392">
          <p15:clr>
            <a:srgbClr val="A4A3A4"/>
          </p15:clr>
        </p15:guide>
        <p15:guide id="12" pos="84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978B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860" autoAdjust="0"/>
    <p:restoredTop sz="94632"/>
  </p:normalViewPr>
  <p:slideViewPr>
    <p:cSldViewPr showGuides="1">
      <p:cViewPr varScale="1">
        <p:scale>
          <a:sx n="96" d="100"/>
          <a:sy n="96" d="100"/>
        </p:scale>
        <p:origin x="318" y="90"/>
      </p:cViewPr>
      <p:guideLst>
        <p:guide orient="horz" pos="1620"/>
        <p:guide orient="horz" pos="191"/>
        <p:guide orient="horz" pos="1008"/>
        <p:guide orient="horz" pos="690"/>
        <p:guide orient="horz" pos="3151"/>
        <p:guide orient="horz" pos="2894"/>
        <p:guide pos="2880"/>
        <p:guide pos="952"/>
        <p:guide pos="5193"/>
        <p:guide pos="5624"/>
        <p:guide pos="5392"/>
        <p:guide pos="844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06" d="100"/>
          <a:sy n="106" d="100"/>
        </p:scale>
        <p:origin x="2896" y="1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E4BCD9A-1A31-044B-9E27-D4DFCA989BF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81EF8BA-3E55-964D-AF2E-6BE2611F39A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128F68-5046-0D41-83F5-4CA688B16E33}" type="datetimeFigureOut">
              <a:rPr lang="fr-FR" smtClean="0"/>
              <a:t>30/09/2019</a:t>
            </a:fld>
            <a:endParaRPr lang="fr-F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E900636-CE00-1145-9D7E-88A4647BB57B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508E405-8B52-E44C-B681-A749AEAF628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964E7B-BB4B-6D49-AFE8-27802D54D58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545188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34" charset="0"/>
              </a:defRPr>
            </a:lvl1pPr>
          </a:lstStyle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itchFamily="34" charset="0"/>
              </a:defRPr>
            </a:lvl1pPr>
          </a:lstStyle>
          <a:p>
            <a:fld id="{D680E798-53FF-4C51-A981-953463752515}" type="datetimeFigureOut">
              <a:rPr lang="fr-FR" smtClean="0"/>
              <a:pPr/>
              <a:t>30/09/2019</a:t>
            </a:fld>
            <a:endParaRPr lang="fr-FR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 dirty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34" charset="0"/>
              </a:defRPr>
            </a:lvl1pPr>
          </a:lstStyle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itchFamily="34" charset="0"/>
              </a:defRPr>
            </a:lvl1pPr>
          </a:lstStyle>
          <a:p>
            <a:fld id="{1B06CD8F-B7ED-4A05-9FB1-A01CC0EF02CC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16626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06CD8F-B7ED-4A05-9FB1-A01CC0EF02CC}" type="slidenum">
              <a:rPr lang="fr-FR" smtClean="0"/>
              <a:pPr/>
              <a:t>2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191861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 hasCustomPrompt="1"/>
          </p:nvPr>
        </p:nvSpPr>
        <p:spPr bwMode="gray">
          <a:xfrm>
            <a:off x="1710000" y="1318485"/>
            <a:ext cx="3546000" cy="3825015"/>
          </a:xfrm>
          <a:solidFill>
            <a:schemeClr val="accent4">
              <a:alpha val="60000"/>
            </a:schemeClr>
          </a:solidFill>
        </p:spPr>
        <p:txBody>
          <a:bodyPr lIns="144000" tIns="90000"/>
          <a:lstStyle>
            <a:lvl1pPr marL="0" indent="0" algn="l">
              <a:spcAft>
                <a:spcPts val="0"/>
              </a:spcAft>
              <a:buNone/>
              <a:defRPr sz="1350" b="0" cap="all" baseline="0">
                <a:solidFill>
                  <a:schemeClr val="bg1"/>
                </a:solidFill>
              </a:defRPr>
            </a:lvl1pPr>
            <a:lvl2pPr marL="3175" indent="0" algn="l">
              <a:spcBef>
                <a:spcPts val="1000"/>
              </a:spcBef>
              <a:buNone/>
              <a:defRPr sz="950" b="1" cap="all" baseline="0">
                <a:solidFill>
                  <a:schemeClr val="bg1"/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/>
              <a:t>Sous-titre</a:t>
            </a:r>
            <a:br>
              <a:rPr lang="fr-FR" dirty="0"/>
            </a:br>
            <a:r>
              <a:rPr lang="fr-FR" dirty="0"/>
              <a:t>et description</a:t>
            </a:r>
          </a:p>
          <a:p>
            <a:pPr lvl="1"/>
            <a:r>
              <a:rPr lang="fr-FR" dirty="0"/>
              <a:t>date</a:t>
            </a:r>
          </a:p>
        </p:txBody>
      </p:sp>
      <p:sp>
        <p:nvSpPr>
          <p:cNvPr id="7" name="Titre 6"/>
          <p:cNvSpPr>
            <a:spLocks noGrp="1"/>
          </p:cNvSpPr>
          <p:nvPr>
            <p:ph type="title" hasCustomPrompt="1"/>
          </p:nvPr>
        </p:nvSpPr>
        <p:spPr bwMode="gray">
          <a:xfrm>
            <a:off x="1710000" y="0"/>
            <a:ext cx="6849800" cy="1193466"/>
          </a:xfrm>
        </p:spPr>
        <p:txBody>
          <a:bodyPr/>
          <a:lstStyle>
            <a:lvl1pPr>
              <a:lnSpc>
                <a:spcPct val="97000"/>
              </a:lnSpc>
              <a:defRPr sz="1950" b="1">
                <a:solidFill>
                  <a:schemeClr val="accent4"/>
                </a:solidFill>
                <a:latin typeface="+mn-lt"/>
              </a:defRPr>
            </a:lvl1pPr>
          </a:lstStyle>
          <a:p>
            <a:r>
              <a:rPr lang="fr-FR" dirty="0"/>
              <a:t>Titre</a:t>
            </a:r>
          </a:p>
        </p:txBody>
      </p:sp>
      <p:sp>
        <p:nvSpPr>
          <p:cNvPr id="9" name="Espace réservé du pied de page 8"/>
          <p:cNvSpPr>
            <a:spLocks noGrp="1"/>
          </p:cNvSpPr>
          <p:nvPr>
            <p:ph type="ftr" sz="quarter" idx="11"/>
          </p:nvPr>
        </p:nvSpPr>
        <p:spPr bwMode="gray">
          <a:xfrm>
            <a:off x="0" y="4963500"/>
            <a:ext cx="180000" cy="180000"/>
          </a:xfrm>
        </p:spPr>
        <p:txBody>
          <a:bodyPr/>
          <a:lstStyle>
            <a:lvl1pPr>
              <a:defRPr sz="100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algn="r"/>
            <a:r>
              <a:rPr lang="fr-FR"/>
              <a:t>DIRECTION DE LA COMMINICATION  TITRE DU DOCUMENT  mois 00, 2018</a:t>
            </a:r>
            <a:endParaRPr lang="fr-FR" dirty="0"/>
          </a:p>
        </p:txBody>
      </p:sp>
      <p:sp>
        <p:nvSpPr>
          <p:cNvPr id="10" name="Espace réservé du numéro de diapositive 9"/>
          <p:cNvSpPr>
            <a:spLocks noGrp="1"/>
          </p:cNvSpPr>
          <p:nvPr>
            <p:ph type="sldNum" sz="quarter" idx="12"/>
          </p:nvPr>
        </p:nvSpPr>
        <p:spPr bwMode="gray">
          <a:xfrm>
            <a:off x="0" y="4963500"/>
            <a:ext cx="180000" cy="180000"/>
          </a:xfrm>
        </p:spPr>
        <p:txBody>
          <a:bodyPr/>
          <a:lstStyle>
            <a:lvl1pPr>
              <a:defRPr sz="100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2022281" y="4581099"/>
            <a:ext cx="3233795" cy="325438"/>
          </a:xfrm>
        </p:spPr>
        <p:txBody>
          <a:bodyPr anchor="b" anchorCtr="0"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pPr lvl="0"/>
            <a:r>
              <a:rPr lang="fr-FR" dirty="0"/>
              <a:t>CNRS - Nom du département</a:t>
            </a:r>
          </a:p>
        </p:txBody>
      </p:sp>
      <p:sp>
        <p:nvSpPr>
          <p:cNvPr id="11" name="Espace réservé pour une image  10"/>
          <p:cNvSpPr>
            <a:spLocks noGrp="1"/>
          </p:cNvSpPr>
          <p:nvPr>
            <p:ph type="pic" sz="quarter" idx="14" hasCustomPrompt="1"/>
          </p:nvPr>
        </p:nvSpPr>
        <p:spPr bwMode="gray">
          <a:xfrm>
            <a:off x="0" y="1687028"/>
            <a:ext cx="9142645" cy="3456472"/>
          </a:xfrm>
          <a:solidFill>
            <a:schemeClr val="bg1">
              <a:lumMod val="95000"/>
            </a:schemeClr>
          </a:solidFill>
        </p:spPr>
        <p:txBody>
          <a:bodyPr tIns="1260000" anchor="ctr" anchorCtr="0"/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000" b="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fr-FR" noProof="0" dirty="0"/>
              <a:t>Sélectionner l’icône pour insérer une image, puis disposer l’image en arrière plan </a:t>
            </a:r>
            <a:br>
              <a:rPr lang="fr-FR" noProof="0" dirty="0"/>
            </a:br>
            <a:r>
              <a:rPr lang="fr-FR" noProof="0" dirty="0"/>
              <a:t>(Sélectionner l’image avec le bouton droit de la souris / Mettre à l’arrière plan)</a:t>
            </a:r>
          </a:p>
        </p:txBody>
      </p:sp>
      <p:pic>
        <p:nvPicPr>
          <p:cNvPr id="12" name="Imag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352657" y="349501"/>
            <a:ext cx="756000" cy="75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26109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tercalaire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Espace réservé pour une image  10"/>
          <p:cNvSpPr>
            <a:spLocks noGrp="1"/>
          </p:cNvSpPr>
          <p:nvPr>
            <p:ph type="pic" sz="quarter" idx="14" hasCustomPrompt="1"/>
          </p:nvPr>
        </p:nvSpPr>
        <p:spPr bwMode="gray">
          <a:xfrm>
            <a:off x="0" y="951"/>
            <a:ext cx="9142645" cy="4590000"/>
          </a:xfrm>
          <a:solidFill>
            <a:schemeClr val="bg1">
              <a:lumMod val="95000"/>
            </a:schemeClr>
          </a:solidFill>
        </p:spPr>
        <p:txBody>
          <a:bodyPr tIns="1260000" anchor="ctr" anchorCtr="0"/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000" b="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fr-FR" noProof="0" dirty="0"/>
              <a:t>Sélectionner l’icône pour insérer une image, puis disposer l’image en arrière plan </a:t>
            </a:r>
            <a:br>
              <a:rPr lang="fr-FR" noProof="0" dirty="0"/>
            </a:br>
            <a:r>
              <a:rPr lang="fr-FR" noProof="0" dirty="0"/>
              <a:t>(Sélectionner l’image avec le bouton droit de la souris / Mettre à l’arrière plan)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 hasCustomPrompt="1"/>
          </p:nvPr>
        </p:nvSpPr>
        <p:spPr bwMode="gray">
          <a:xfrm>
            <a:off x="539536" y="1582547"/>
            <a:ext cx="3546000" cy="3560953"/>
          </a:xfrm>
          <a:solidFill>
            <a:srgbClr val="3978BC">
              <a:alpha val="60000"/>
            </a:srgbClr>
          </a:solidFill>
        </p:spPr>
        <p:txBody>
          <a:bodyPr lIns="288000" tIns="180000"/>
          <a:lstStyle>
            <a:lvl1pPr marL="0" indent="0" algn="l">
              <a:lnSpc>
                <a:spcPct val="100000"/>
              </a:lnSpc>
              <a:spcAft>
                <a:spcPts val="0"/>
              </a:spcAft>
              <a:buNone/>
              <a:defRPr sz="1930" b="0" cap="all" baseline="0">
                <a:solidFill>
                  <a:schemeClr val="bg1"/>
                </a:solidFill>
                <a:latin typeface="+mj-lt"/>
              </a:defRPr>
            </a:lvl1pPr>
            <a:lvl2pPr marL="3175" indent="0" algn="l">
              <a:spcBef>
                <a:spcPts val="300"/>
              </a:spcBef>
              <a:buNone/>
              <a:defRPr sz="1930" b="0" cap="none" baseline="0">
                <a:solidFill>
                  <a:schemeClr val="bg1"/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/>
              <a:t>0</a:t>
            </a:r>
          </a:p>
          <a:p>
            <a:r>
              <a:rPr lang="fr-FR" dirty="0"/>
              <a:t>Titre de la page d’intercalaire</a:t>
            </a:r>
          </a:p>
          <a:p>
            <a:pPr lvl="1"/>
            <a:r>
              <a:rPr lang="fr-FR" dirty="0"/>
              <a:t>Sous-titre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6"/>
          </p:nvPr>
        </p:nvSpPr>
        <p:spPr bwMode="gray">
          <a:xfrm>
            <a:off x="4139952" y="4589603"/>
            <a:ext cx="4419847" cy="303610"/>
          </a:xfrm>
        </p:spPr>
        <p:txBody>
          <a:bodyPr/>
          <a:lstStyle>
            <a:lvl1pPr>
              <a:defRPr/>
            </a:lvl1pPr>
          </a:lstStyle>
          <a:p>
            <a:pPr algn="r"/>
            <a:r>
              <a:rPr lang="fr-FR" dirty="0"/>
              <a:t>TITRE DU DOCUMENT  mois 00, 2019</a:t>
            </a:r>
          </a:p>
        </p:txBody>
      </p:sp>
      <p:sp>
        <p:nvSpPr>
          <p:cNvPr id="12" name="Espace réservé du numéro de diapositive 11"/>
          <p:cNvSpPr>
            <a:spLocks noGrp="1"/>
          </p:cNvSpPr>
          <p:nvPr>
            <p:ph type="sldNum" sz="quarter" idx="17"/>
          </p:nvPr>
        </p:nvSpPr>
        <p:spPr bwMode="gray"/>
        <p:txBody>
          <a:bodyPr/>
          <a:lstStyle/>
          <a:p>
            <a:r>
              <a:rPr lang="fr-FR"/>
              <a:t>P </a:t>
            </a:r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pic>
        <p:nvPicPr>
          <p:cNvPr id="10" name="Image 6">
            <a:extLst>
              <a:ext uri="{FF2B5EF4-FFF2-40B4-BE49-F238E27FC236}">
                <a16:creationId xmlns:a16="http://schemas.microsoft.com/office/drawing/2014/main" id="{921C6F94-86C5-C54C-B482-F8A3EF0F1FD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71544" y="4677750"/>
            <a:ext cx="396000" cy="396000"/>
          </a:xfrm>
          <a:prstGeom prst="rect">
            <a:avLst/>
          </a:prstGeom>
          <a:ln>
            <a:noFill/>
          </a:ln>
        </p:spPr>
      </p:pic>
      <p:sp>
        <p:nvSpPr>
          <p:cNvPr id="13" name="Espace réservé du pied de page 8">
            <a:extLst>
              <a:ext uri="{FF2B5EF4-FFF2-40B4-BE49-F238E27FC236}">
                <a16:creationId xmlns:a16="http://schemas.microsoft.com/office/drawing/2014/main" id="{38370030-DB21-2340-9CAA-F4022F54A75B}"/>
              </a:ext>
            </a:extLst>
          </p:cNvPr>
          <p:cNvSpPr txBox="1">
            <a:spLocks/>
          </p:cNvSpPr>
          <p:nvPr userDrawn="1"/>
        </p:nvSpPr>
        <p:spPr bwMode="gray">
          <a:xfrm>
            <a:off x="-448" y="4605750"/>
            <a:ext cx="540000" cy="540000"/>
          </a:xfrm>
          <a:prstGeom prst="rect">
            <a:avLst/>
          </a:prstGeom>
          <a:ln>
            <a:noFill/>
          </a:ln>
        </p:spPr>
        <p:txBody>
          <a:bodyPr vert="horz" lIns="0" tIns="0" rIns="0" bIns="0" rtlCol="0" anchor="b" anchorCtr="0">
            <a:noAutofit/>
          </a:bodyPr>
          <a:lstStyle>
            <a:defPPr>
              <a:defRPr lang="fr-FR"/>
            </a:defPPr>
            <a:lvl1pPr marL="0" algn="ctr" defTabSz="914400" rtl="0" eaLnBrk="1" latinLnBrk="0" hangingPunct="1">
              <a:defRPr sz="700" b="1" kern="1200" cap="all" baseline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948315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tercalaire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Espace réservé pour une image  10"/>
          <p:cNvSpPr>
            <a:spLocks noGrp="1"/>
          </p:cNvSpPr>
          <p:nvPr>
            <p:ph type="pic" sz="quarter" idx="14" hasCustomPrompt="1"/>
          </p:nvPr>
        </p:nvSpPr>
        <p:spPr bwMode="gray">
          <a:xfrm>
            <a:off x="0" y="951"/>
            <a:ext cx="9142645" cy="4590000"/>
          </a:xfrm>
          <a:solidFill>
            <a:schemeClr val="bg1">
              <a:lumMod val="95000"/>
            </a:schemeClr>
          </a:solidFill>
        </p:spPr>
        <p:txBody>
          <a:bodyPr tIns="1260000" anchor="ctr" anchorCtr="0"/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000" b="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fr-FR" noProof="0" dirty="0"/>
              <a:t>Sélectionner l’icône pour insérer une image, puis disposer l’image en arrière plan </a:t>
            </a:r>
            <a:br>
              <a:rPr lang="fr-FR" noProof="0" dirty="0"/>
            </a:br>
            <a:r>
              <a:rPr lang="fr-FR" noProof="0" dirty="0"/>
              <a:t>(Sélectionner l’image avec le bouton droit de la souris / Mettre à l’arrière plan)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 hasCustomPrompt="1"/>
          </p:nvPr>
        </p:nvSpPr>
        <p:spPr bwMode="gray">
          <a:xfrm>
            <a:off x="0" y="1455627"/>
            <a:ext cx="3708000" cy="1800200"/>
          </a:xfrm>
          <a:solidFill>
            <a:srgbClr val="3978BC">
              <a:alpha val="60000"/>
            </a:srgbClr>
          </a:solidFill>
        </p:spPr>
        <p:txBody>
          <a:bodyPr lIns="486000" tIns="0" anchor="ctr" anchorCtr="0"/>
          <a:lstStyle>
            <a:lvl1pPr marL="0" indent="0" algn="l">
              <a:lnSpc>
                <a:spcPct val="100000"/>
              </a:lnSpc>
              <a:spcAft>
                <a:spcPts val="0"/>
              </a:spcAft>
              <a:buNone/>
              <a:defRPr sz="1930" b="0" cap="all" baseline="0">
                <a:solidFill>
                  <a:schemeClr val="bg1"/>
                </a:solidFill>
                <a:latin typeface="+mj-lt"/>
              </a:defRPr>
            </a:lvl1pPr>
            <a:lvl2pPr marL="3175" indent="0" algn="l">
              <a:spcBef>
                <a:spcPts val="300"/>
              </a:spcBef>
              <a:buNone/>
              <a:defRPr sz="1930" b="0" cap="none" baseline="0">
                <a:solidFill>
                  <a:schemeClr val="bg1"/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/>
              <a:t>0</a:t>
            </a:r>
          </a:p>
          <a:p>
            <a:r>
              <a:rPr lang="fr-FR" dirty="0"/>
              <a:t>Titre de la page d’intercalaire</a:t>
            </a:r>
          </a:p>
          <a:p>
            <a:pPr lvl="1"/>
            <a:r>
              <a:rPr lang="fr-FR" dirty="0"/>
              <a:t>Sous-titre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6"/>
          </p:nvPr>
        </p:nvSpPr>
        <p:spPr bwMode="gray">
          <a:xfrm>
            <a:off x="4139952" y="4589603"/>
            <a:ext cx="4419847" cy="303610"/>
          </a:xfrm>
        </p:spPr>
        <p:txBody>
          <a:bodyPr/>
          <a:lstStyle>
            <a:lvl1pPr>
              <a:defRPr/>
            </a:lvl1pPr>
          </a:lstStyle>
          <a:p>
            <a:pPr algn="r"/>
            <a:r>
              <a:rPr lang="fr-FR" dirty="0"/>
              <a:t>TITRE DU DOCUMENT  mois 00, 2019</a:t>
            </a:r>
          </a:p>
        </p:txBody>
      </p:sp>
      <p:sp>
        <p:nvSpPr>
          <p:cNvPr id="12" name="Espace réservé du numéro de diapositive 11"/>
          <p:cNvSpPr>
            <a:spLocks noGrp="1"/>
          </p:cNvSpPr>
          <p:nvPr>
            <p:ph type="sldNum" sz="quarter" idx="17"/>
          </p:nvPr>
        </p:nvSpPr>
        <p:spPr bwMode="gray"/>
        <p:txBody>
          <a:bodyPr/>
          <a:lstStyle/>
          <a:p>
            <a:r>
              <a:rPr lang="fr-FR"/>
              <a:t>P </a:t>
            </a:r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pic>
        <p:nvPicPr>
          <p:cNvPr id="15" name="Image 6">
            <a:extLst>
              <a:ext uri="{FF2B5EF4-FFF2-40B4-BE49-F238E27FC236}">
                <a16:creationId xmlns:a16="http://schemas.microsoft.com/office/drawing/2014/main" id="{91A14524-C41B-3F40-885E-DE7E8999984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71544" y="4677750"/>
            <a:ext cx="396000" cy="396000"/>
          </a:xfrm>
          <a:prstGeom prst="rect">
            <a:avLst/>
          </a:prstGeom>
          <a:ln>
            <a:noFill/>
          </a:ln>
        </p:spPr>
      </p:pic>
      <p:sp>
        <p:nvSpPr>
          <p:cNvPr id="16" name="Espace réservé du pied de page 8">
            <a:extLst>
              <a:ext uri="{FF2B5EF4-FFF2-40B4-BE49-F238E27FC236}">
                <a16:creationId xmlns:a16="http://schemas.microsoft.com/office/drawing/2014/main" id="{6CDCE329-026C-004C-BEDA-7244ACE5C239}"/>
              </a:ext>
            </a:extLst>
          </p:cNvPr>
          <p:cNvSpPr txBox="1">
            <a:spLocks/>
          </p:cNvSpPr>
          <p:nvPr userDrawn="1"/>
        </p:nvSpPr>
        <p:spPr bwMode="gray">
          <a:xfrm>
            <a:off x="-448" y="4605750"/>
            <a:ext cx="540000" cy="540000"/>
          </a:xfrm>
          <a:prstGeom prst="rect">
            <a:avLst/>
          </a:prstGeom>
          <a:ln>
            <a:noFill/>
          </a:ln>
        </p:spPr>
        <p:txBody>
          <a:bodyPr vert="horz" lIns="0" tIns="0" rIns="0" bIns="0" rtlCol="0" anchor="b" anchorCtr="0">
            <a:noAutofit/>
          </a:bodyPr>
          <a:lstStyle>
            <a:defPPr>
              <a:defRPr lang="fr-FR"/>
            </a:defPPr>
            <a:lvl1pPr marL="0" algn="ctr" defTabSz="914400" rtl="0" eaLnBrk="1" latinLnBrk="0" hangingPunct="1">
              <a:defRPr sz="700" b="1" kern="1200" cap="all" baseline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093520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tercalaire 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Espace réservé pour une image  10"/>
          <p:cNvSpPr>
            <a:spLocks noGrp="1"/>
          </p:cNvSpPr>
          <p:nvPr>
            <p:ph type="pic" sz="quarter" idx="14" hasCustomPrompt="1"/>
          </p:nvPr>
        </p:nvSpPr>
        <p:spPr bwMode="gray">
          <a:xfrm>
            <a:off x="0" y="951"/>
            <a:ext cx="9142645" cy="4590000"/>
          </a:xfrm>
          <a:solidFill>
            <a:schemeClr val="bg1">
              <a:lumMod val="95000"/>
            </a:schemeClr>
          </a:solidFill>
        </p:spPr>
        <p:txBody>
          <a:bodyPr tIns="1260000" anchor="ctr" anchorCtr="0"/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000" b="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fr-FR" noProof="0" dirty="0"/>
              <a:t>Sélectionner l’icône pour insérer une image, puis disposer l’image en arrière plan </a:t>
            </a:r>
            <a:br>
              <a:rPr lang="fr-FR" noProof="0" dirty="0"/>
            </a:br>
            <a:r>
              <a:rPr lang="fr-FR" noProof="0" dirty="0"/>
              <a:t>(Sélectionner l’image avec le bouton droit de la souris / Mettre à l’arrière plan)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 hasCustomPrompt="1"/>
          </p:nvPr>
        </p:nvSpPr>
        <p:spPr bwMode="gray">
          <a:xfrm>
            <a:off x="0" y="1582546"/>
            <a:ext cx="3906000" cy="3009600"/>
          </a:xfrm>
          <a:solidFill>
            <a:srgbClr val="3978BC">
              <a:alpha val="60000"/>
            </a:srgbClr>
          </a:solidFill>
        </p:spPr>
        <p:txBody>
          <a:bodyPr lIns="486000" tIns="180000" anchor="t" anchorCtr="0"/>
          <a:lstStyle>
            <a:lvl1pPr marL="0" indent="0" algn="l">
              <a:lnSpc>
                <a:spcPct val="100000"/>
              </a:lnSpc>
              <a:spcAft>
                <a:spcPts val="0"/>
              </a:spcAft>
              <a:buNone/>
              <a:defRPr sz="1930" b="0" cap="all" baseline="0">
                <a:solidFill>
                  <a:schemeClr val="bg1"/>
                </a:solidFill>
                <a:latin typeface="+mj-lt"/>
              </a:defRPr>
            </a:lvl1pPr>
            <a:lvl2pPr marL="3175" indent="0" algn="l">
              <a:spcBef>
                <a:spcPts val="300"/>
              </a:spcBef>
              <a:buNone/>
              <a:defRPr sz="1930" b="0" cap="none" baseline="0">
                <a:solidFill>
                  <a:schemeClr val="bg1"/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/>
              <a:t>0</a:t>
            </a:r>
          </a:p>
          <a:p>
            <a:r>
              <a:rPr lang="fr-FR" dirty="0"/>
              <a:t>Titre de la page d’intercalaire</a:t>
            </a:r>
          </a:p>
          <a:p>
            <a:pPr lvl="1"/>
            <a:r>
              <a:rPr lang="fr-FR" dirty="0"/>
              <a:t>Sous-titre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6"/>
          </p:nvPr>
        </p:nvSpPr>
        <p:spPr bwMode="gray">
          <a:xfrm>
            <a:off x="4139952" y="4589603"/>
            <a:ext cx="4419847" cy="303610"/>
          </a:xfrm>
        </p:spPr>
        <p:txBody>
          <a:bodyPr/>
          <a:lstStyle>
            <a:lvl1pPr>
              <a:defRPr/>
            </a:lvl1pPr>
          </a:lstStyle>
          <a:p>
            <a:pPr algn="r"/>
            <a:r>
              <a:rPr lang="fr-FR" dirty="0"/>
              <a:t>TITRE DU DOCUMENT  mois 00, 2019</a:t>
            </a:r>
          </a:p>
        </p:txBody>
      </p:sp>
      <p:sp>
        <p:nvSpPr>
          <p:cNvPr id="12" name="Espace réservé du numéro de diapositive 11"/>
          <p:cNvSpPr>
            <a:spLocks noGrp="1"/>
          </p:cNvSpPr>
          <p:nvPr>
            <p:ph type="sldNum" sz="quarter" idx="17"/>
          </p:nvPr>
        </p:nvSpPr>
        <p:spPr bwMode="gray"/>
        <p:txBody>
          <a:bodyPr/>
          <a:lstStyle/>
          <a:p>
            <a:r>
              <a:rPr lang="fr-FR"/>
              <a:t>P </a:t>
            </a:r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pic>
        <p:nvPicPr>
          <p:cNvPr id="15" name="Image 6">
            <a:extLst>
              <a:ext uri="{FF2B5EF4-FFF2-40B4-BE49-F238E27FC236}">
                <a16:creationId xmlns:a16="http://schemas.microsoft.com/office/drawing/2014/main" id="{39DE4028-2492-D14A-85AD-55530693D74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71544" y="4677750"/>
            <a:ext cx="396000" cy="396000"/>
          </a:xfrm>
          <a:prstGeom prst="rect">
            <a:avLst/>
          </a:prstGeom>
          <a:ln>
            <a:noFill/>
          </a:ln>
        </p:spPr>
      </p:pic>
      <p:sp>
        <p:nvSpPr>
          <p:cNvPr id="16" name="Espace réservé du pied de page 8">
            <a:extLst>
              <a:ext uri="{FF2B5EF4-FFF2-40B4-BE49-F238E27FC236}">
                <a16:creationId xmlns:a16="http://schemas.microsoft.com/office/drawing/2014/main" id="{153EF392-E597-3C43-8DC9-C69B5E6CFCAB}"/>
              </a:ext>
            </a:extLst>
          </p:cNvPr>
          <p:cNvSpPr txBox="1">
            <a:spLocks/>
          </p:cNvSpPr>
          <p:nvPr userDrawn="1"/>
        </p:nvSpPr>
        <p:spPr bwMode="gray">
          <a:xfrm>
            <a:off x="-448" y="4605750"/>
            <a:ext cx="540000" cy="540000"/>
          </a:xfrm>
          <a:prstGeom prst="rect">
            <a:avLst/>
          </a:prstGeom>
          <a:ln>
            <a:noFill/>
          </a:ln>
        </p:spPr>
        <p:txBody>
          <a:bodyPr vert="horz" lIns="0" tIns="0" rIns="0" bIns="0" rtlCol="0" anchor="b" anchorCtr="0">
            <a:noAutofit/>
          </a:bodyPr>
          <a:lstStyle>
            <a:defPPr>
              <a:defRPr lang="fr-FR"/>
            </a:defPPr>
            <a:lvl1pPr marL="0" algn="ctr" defTabSz="914400" rtl="0" eaLnBrk="1" latinLnBrk="0" hangingPunct="1">
              <a:defRPr sz="700" b="1" kern="1200" cap="all" baseline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155224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tercalaire 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 hasCustomPrompt="1"/>
          </p:nvPr>
        </p:nvSpPr>
        <p:spPr bwMode="gray">
          <a:xfrm>
            <a:off x="539552" y="1285739"/>
            <a:ext cx="4158000" cy="3857761"/>
          </a:xfrm>
          <a:solidFill>
            <a:schemeClr val="tx2">
              <a:alpha val="60000"/>
            </a:schemeClr>
          </a:solidFill>
        </p:spPr>
        <p:txBody>
          <a:bodyPr lIns="288000" tIns="475200"/>
          <a:lstStyle>
            <a:lvl1pPr marL="0" indent="0" algn="l">
              <a:lnSpc>
                <a:spcPct val="100000"/>
              </a:lnSpc>
              <a:spcAft>
                <a:spcPts val="0"/>
              </a:spcAft>
              <a:buNone/>
              <a:defRPr sz="1930" b="0" cap="all" baseline="0">
                <a:solidFill>
                  <a:schemeClr val="bg1"/>
                </a:solidFill>
                <a:latin typeface="+mj-lt"/>
              </a:defRPr>
            </a:lvl1pPr>
            <a:lvl2pPr marL="3175" indent="0" algn="l">
              <a:spcBef>
                <a:spcPts val="300"/>
              </a:spcBef>
              <a:buNone/>
              <a:defRPr sz="1930" b="0" cap="none" baseline="0">
                <a:solidFill>
                  <a:schemeClr val="bg1"/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/>
              <a:t>0</a:t>
            </a:r>
          </a:p>
          <a:p>
            <a:r>
              <a:rPr lang="fr-FR" dirty="0"/>
              <a:t>Titre de la page d’intercalaire</a:t>
            </a:r>
          </a:p>
          <a:p>
            <a:pPr lvl="1"/>
            <a:r>
              <a:rPr lang="fr-FR" dirty="0"/>
              <a:t>Sous-titre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6"/>
          </p:nvPr>
        </p:nvSpPr>
        <p:spPr bwMode="gray">
          <a:xfrm>
            <a:off x="4139952" y="4589603"/>
            <a:ext cx="4419847" cy="303610"/>
          </a:xfrm>
        </p:spPr>
        <p:txBody>
          <a:bodyPr/>
          <a:lstStyle>
            <a:lvl1pPr>
              <a:defRPr/>
            </a:lvl1pPr>
          </a:lstStyle>
          <a:p>
            <a:pPr algn="r"/>
            <a:r>
              <a:rPr lang="fr-FR" dirty="0"/>
              <a:t>TITRE DU DOCUMENT  mois 00, 2019</a:t>
            </a:r>
          </a:p>
        </p:txBody>
      </p:sp>
      <p:sp>
        <p:nvSpPr>
          <p:cNvPr id="12" name="Espace réservé du numéro de diapositive 11"/>
          <p:cNvSpPr>
            <a:spLocks noGrp="1"/>
          </p:cNvSpPr>
          <p:nvPr>
            <p:ph type="sldNum" sz="quarter" idx="17"/>
          </p:nvPr>
        </p:nvSpPr>
        <p:spPr bwMode="gray"/>
        <p:txBody>
          <a:bodyPr/>
          <a:lstStyle/>
          <a:p>
            <a:r>
              <a:rPr lang="fr-FR"/>
              <a:t>P </a:t>
            </a:r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1" name="Espace réservé pour une image  10"/>
          <p:cNvSpPr>
            <a:spLocks noGrp="1"/>
          </p:cNvSpPr>
          <p:nvPr>
            <p:ph type="pic" sz="quarter" idx="14" hasCustomPrompt="1"/>
          </p:nvPr>
        </p:nvSpPr>
        <p:spPr bwMode="gray">
          <a:xfrm>
            <a:off x="64672" y="8533"/>
            <a:ext cx="9142645" cy="4590000"/>
          </a:xfrm>
          <a:solidFill>
            <a:schemeClr val="bg1">
              <a:lumMod val="95000"/>
            </a:schemeClr>
          </a:solidFill>
        </p:spPr>
        <p:txBody>
          <a:bodyPr tIns="1260000" anchor="ctr" anchorCtr="0"/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000" b="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fr-FR" noProof="0" dirty="0"/>
              <a:t>Sélectionner l’icône pour insérer une image, puis disposer l’image en arrière plan </a:t>
            </a:r>
            <a:br>
              <a:rPr lang="fr-FR" noProof="0" dirty="0"/>
            </a:br>
            <a:r>
              <a:rPr lang="fr-FR" noProof="0" dirty="0"/>
              <a:t>(Sélectionner l’image avec le bouton droit de la souris / Mettre à l’arrière plan)</a:t>
            </a:r>
          </a:p>
        </p:txBody>
      </p:sp>
      <p:sp>
        <p:nvSpPr>
          <p:cNvPr id="10" name="Espace réservé du pied de page 8">
            <a:extLst>
              <a:ext uri="{FF2B5EF4-FFF2-40B4-BE49-F238E27FC236}">
                <a16:creationId xmlns:a16="http://schemas.microsoft.com/office/drawing/2014/main" id="{462C7E0F-F7E4-E545-99B5-F3438F198ACC}"/>
              </a:ext>
            </a:extLst>
          </p:cNvPr>
          <p:cNvSpPr txBox="1">
            <a:spLocks/>
          </p:cNvSpPr>
          <p:nvPr userDrawn="1"/>
        </p:nvSpPr>
        <p:spPr bwMode="gray">
          <a:xfrm>
            <a:off x="-448" y="4589603"/>
            <a:ext cx="540000" cy="540000"/>
          </a:xfrm>
          <a:prstGeom prst="rect">
            <a:avLst/>
          </a:prstGeom>
          <a:ln>
            <a:noFill/>
          </a:ln>
        </p:spPr>
        <p:txBody>
          <a:bodyPr vert="horz" lIns="0" tIns="0" rIns="0" bIns="0" rtlCol="0" anchor="b" anchorCtr="0">
            <a:noAutofit/>
          </a:bodyPr>
          <a:lstStyle>
            <a:defPPr>
              <a:defRPr lang="fr-FR"/>
            </a:defPPr>
            <a:lvl1pPr marL="0" algn="ctr" defTabSz="914400" rtl="0" eaLnBrk="1" latinLnBrk="0" hangingPunct="1">
              <a:defRPr sz="700" b="1" kern="1200" cap="all" baseline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fr-FR" dirty="0"/>
          </a:p>
        </p:txBody>
      </p:sp>
      <p:pic>
        <p:nvPicPr>
          <p:cNvPr id="13" name="Image 6">
            <a:extLst>
              <a:ext uri="{FF2B5EF4-FFF2-40B4-BE49-F238E27FC236}">
                <a16:creationId xmlns:a16="http://schemas.microsoft.com/office/drawing/2014/main" id="{32F91484-9949-7B47-801A-80BE592FA26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71544" y="4677750"/>
            <a:ext cx="396000" cy="396000"/>
          </a:xfrm>
          <a:prstGeom prst="rect">
            <a:avLst/>
          </a:prstGeom>
          <a:ln>
            <a:noFill/>
          </a:ln>
        </p:spPr>
      </p:pic>
      <p:sp>
        <p:nvSpPr>
          <p:cNvPr id="14" name="Espace réservé du pied de page 8">
            <a:extLst>
              <a:ext uri="{FF2B5EF4-FFF2-40B4-BE49-F238E27FC236}">
                <a16:creationId xmlns:a16="http://schemas.microsoft.com/office/drawing/2014/main" id="{F4704579-26E2-B642-AF35-BF861FCE9630}"/>
              </a:ext>
            </a:extLst>
          </p:cNvPr>
          <p:cNvSpPr txBox="1">
            <a:spLocks/>
          </p:cNvSpPr>
          <p:nvPr userDrawn="1"/>
        </p:nvSpPr>
        <p:spPr bwMode="gray">
          <a:xfrm>
            <a:off x="-448" y="4605750"/>
            <a:ext cx="540000" cy="540000"/>
          </a:xfrm>
          <a:prstGeom prst="rect">
            <a:avLst/>
          </a:prstGeom>
          <a:ln>
            <a:noFill/>
          </a:ln>
        </p:spPr>
        <p:txBody>
          <a:bodyPr vert="horz" lIns="0" tIns="0" rIns="0" bIns="0" rtlCol="0" anchor="b" anchorCtr="0">
            <a:noAutofit/>
          </a:bodyPr>
          <a:lstStyle>
            <a:defPPr>
              <a:defRPr lang="fr-FR"/>
            </a:defPPr>
            <a:lvl1pPr marL="0" algn="ctr" defTabSz="914400" rtl="0" eaLnBrk="1" latinLnBrk="0" hangingPunct="1">
              <a:defRPr sz="700" b="1" kern="1200" cap="all" baseline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551522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 bwMode="gray"/>
        <p:txBody>
          <a:bodyPr/>
          <a:lstStyle/>
          <a:p>
            <a:r>
              <a:rPr lang="fr-FR" noProof="0" dirty="0"/>
              <a:t>Titre</a:t>
            </a:r>
            <a:endParaRPr lang="fr-FR" dirty="0"/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431800" y="0"/>
            <a:ext cx="900113" cy="1095375"/>
          </a:xfrm>
          <a:solidFill>
            <a:schemeClr val="accent1"/>
          </a:solidFill>
        </p:spPr>
        <p:txBody>
          <a:bodyPr lIns="0" rIns="0" bIns="43200" anchor="b" anchorCtr="0"/>
          <a:lstStyle>
            <a:lvl1pPr algn="ctr">
              <a:defRPr sz="3300" b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fr-FR" dirty="0"/>
              <a:t>0</a:t>
            </a:r>
          </a:p>
        </p:txBody>
      </p:sp>
      <p:sp>
        <p:nvSpPr>
          <p:cNvPr id="10" name="Espace réservé du texte 9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1326869" y="1526400"/>
            <a:ext cx="7232931" cy="3067200"/>
          </a:xfrm>
        </p:spPr>
        <p:txBody>
          <a:bodyPr/>
          <a:lstStyle>
            <a:lvl2pPr>
              <a:spcAft>
                <a:spcPts val="600"/>
              </a:spcAft>
              <a:defRPr/>
            </a:lvl2pPr>
          </a:lstStyle>
          <a:p>
            <a:pPr lvl="0"/>
            <a:r>
              <a:rPr lang="fr-FR" noProof="0" dirty="0"/>
              <a:t>Texte de niveau 1</a:t>
            </a:r>
          </a:p>
          <a:p>
            <a:pPr lvl="1"/>
            <a:r>
              <a:rPr lang="fr-FR" noProof="0" dirty="0"/>
              <a:t>Texte de niveau 2</a:t>
            </a:r>
          </a:p>
          <a:p>
            <a:pPr lvl="2"/>
            <a:r>
              <a:rPr lang="fr-FR" noProof="0" dirty="0"/>
              <a:t>Texte de niveau 3</a:t>
            </a:r>
          </a:p>
          <a:p>
            <a:pPr lvl="3"/>
            <a:r>
              <a:rPr lang="fr-FR" noProof="0" dirty="0"/>
              <a:t>Texte de niveau 4</a:t>
            </a:r>
          </a:p>
          <a:p>
            <a:pPr lvl="4"/>
            <a:r>
              <a:rPr lang="fr-FR" noProof="0" dirty="0"/>
              <a:t>Texte de niveau 5</a:t>
            </a:r>
          </a:p>
        </p:txBody>
      </p:sp>
      <p:sp>
        <p:nvSpPr>
          <p:cNvPr id="7" name="Espace réservé du pied de page 6"/>
          <p:cNvSpPr>
            <a:spLocks noGrp="1"/>
          </p:cNvSpPr>
          <p:nvPr>
            <p:ph type="ftr" sz="quarter" idx="16"/>
          </p:nvPr>
        </p:nvSpPr>
        <p:spPr bwMode="gray"/>
        <p:txBody>
          <a:bodyPr/>
          <a:lstStyle>
            <a:lvl1pPr>
              <a:defRPr/>
            </a:lvl1pPr>
          </a:lstStyle>
          <a:p>
            <a:pPr algn="r"/>
            <a:r>
              <a:rPr lang="fr-FR" dirty="0"/>
              <a:t>TITRE DU DOCUMENT  mois 00, 2019</a:t>
            </a: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7"/>
          </p:nvPr>
        </p:nvSpPr>
        <p:spPr bwMode="gray"/>
        <p:txBody>
          <a:bodyPr/>
          <a:lstStyle/>
          <a:p>
            <a:r>
              <a:rPr lang="fr-FR"/>
              <a:t>P </a:t>
            </a:r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204839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 bwMode="gray">
          <a:xfrm>
            <a:off x="1511660" y="303214"/>
            <a:ext cx="7048140" cy="835252"/>
          </a:xfrm>
        </p:spPr>
        <p:txBody>
          <a:bodyPr/>
          <a:lstStyle/>
          <a:p>
            <a:r>
              <a:rPr lang="fr-FR" noProof="0" dirty="0"/>
              <a:t>Titre</a:t>
            </a:r>
            <a:endParaRPr lang="fr-FR" dirty="0"/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431800" y="0"/>
            <a:ext cx="900113" cy="1095375"/>
          </a:xfrm>
          <a:solidFill>
            <a:schemeClr val="accent1"/>
          </a:solidFill>
        </p:spPr>
        <p:txBody>
          <a:bodyPr lIns="0" rIns="0" bIns="43200" anchor="b" anchorCtr="0"/>
          <a:lstStyle>
            <a:lvl1pPr algn="ctr">
              <a:defRPr sz="3300" b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fr-FR" dirty="0"/>
              <a:t>0</a:t>
            </a:r>
          </a:p>
        </p:txBody>
      </p:sp>
      <p:sp>
        <p:nvSpPr>
          <p:cNvPr id="10" name="Espace réservé du texte 9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1327400" y="1526400"/>
            <a:ext cx="4860000" cy="3067200"/>
          </a:xfrm>
        </p:spPr>
        <p:txBody>
          <a:bodyPr/>
          <a:lstStyle/>
          <a:p>
            <a:pPr lvl="0"/>
            <a:r>
              <a:rPr lang="fr-FR" noProof="0" dirty="0"/>
              <a:t>Texte de niveau 1</a:t>
            </a:r>
          </a:p>
          <a:p>
            <a:pPr lvl="1"/>
            <a:r>
              <a:rPr lang="fr-FR" noProof="0" dirty="0"/>
              <a:t>Texte de niveau 2</a:t>
            </a:r>
          </a:p>
          <a:p>
            <a:pPr lvl="2"/>
            <a:r>
              <a:rPr lang="fr-FR" noProof="0" dirty="0"/>
              <a:t>Texte de niveau 3</a:t>
            </a:r>
          </a:p>
          <a:p>
            <a:pPr lvl="3"/>
            <a:r>
              <a:rPr lang="fr-FR" noProof="0" dirty="0"/>
              <a:t>Texte de niveau 4</a:t>
            </a:r>
          </a:p>
          <a:p>
            <a:pPr lvl="4"/>
            <a:r>
              <a:rPr lang="fr-FR" noProof="0" dirty="0"/>
              <a:t>Texte de niveau 5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18" hasCustomPrompt="1"/>
          </p:nvPr>
        </p:nvSpPr>
        <p:spPr bwMode="gray">
          <a:xfrm>
            <a:off x="6480175" y="1250094"/>
            <a:ext cx="2663825" cy="432606"/>
          </a:xfrm>
        </p:spPr>
        <p:txBody>
          <a:bodyPr lIns="72000" anchor="b" anchorCtr="0"/>
          <a:lstStyle>
            <a:lvl1pPr>
              <a:spcAft>
                <a:spcPts val="0"/>
              </a:spcAft>
              <a:defRPr sz="2250" i="1">
                <a:solidFill>
                  <a:schemeClr val="bg2"/>
                </a:solidFill>
              </a:defRPr>
            </a:lvl1pPr>
          </a:lstStyle>
          <a:p>
            <a:pPr lvl="0"/>
            <a:r>
              <a:rPr lang="fr-FR" dirty="0"/>
              <a:t>00 %</a:t>
            </a:r>
          </a:p>
        </p:txBody>
      </p:sp>
      <p:sp>
        <p:nvSpPr>
          <p:cNvPr id="14" name="Espace réservé du texte 3"/>
          <p:cNvSpPr>
            <a:spLocks noGrp="1"/>
          </p:cNvSpPr>
          <p:nvPr>
            <p:ph type="body" sz="quarter" idx="19" hasCustomPrompt="1"/>
          </p:nvPr>
        </p:nvSpPr>
        <p:spPr bwMode="gray">
          <a:xfrm>
            <a:off x="6480175" y="1606517"/>
            <a:ext cx="2663825" cy="392452"/>
          </a:xfrm>
          <a:solidFill>
            <a:schemeClr val="accent1"/>
          </a:solidFill>
        </p:spPr>
        <p:txBody>
          <a:bodyPr lIns="72000" tIns="108000" rIns="0" bIns="108000" anchor="t" anchorCtr="0">
            <a:spAutoFit/>
          </a:bodyPr>
          <a:lstStyle>
            <a:lvl1pPr>
              <a:lnSpc>
                <a:spcPct val="112000"/>
              </a:lnSpc>
              <a:spcAft>
                <a:spcPts val="0"/>
              </a:spcAft>
              <a:defRPr sz="1100" i="1">
                <a:solidFill>
                  <a:schemeClr val="bg1"/>
                </a:solidFill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9" name="Espace réservé du pied de page 8"/>
          <p:cNvSpPr>
            <a:spLocks noGrp="1"/>
          </p:cNvSpPr>
          <p:nvPr>
            <p:ph type="ftr" sz="quarter" idx="21"/>
          </p:nvPr>
        </p:nvSpPr>
        <p:spPr bwMode="gray">
          <a:xfrm>
            <a:off x="1327400" y="4589603"/>
            <a:ext cx="7232400" cy="303610"/>
          </a:xfrm>
        </p:spPr>
        <p:txBody>
          <a:bodyPr/>
          <a:lstStyle>
            <a:lvl1pPr>
              <a:defRPr/>
            </a:lvl1pPr>
          </a:lstStyle>
          <a:p>
            <a:pPr algn="r"/>
            <a:r>
              <a:rPr lang="fr-FR" dirty="0"/>
              <a:t>TITRE DU DOCUMENT  mois 00, 2019</a:t>
            </a:r>
          </a:p>
        </p:txBody>
      </p:sp>
      <p:sp>
        <p:nvSpPr>
          <p:cNvPr id="15" name="Espace réservé du numéro de diapositive 14"/>
          <p:cNvSpPr>
            <a:spLocks noGrp="1"/>
          </p:cNvSpPr>
          <p:nvPr>
            <p:ph type="sldNum" sz="quarter" idx="22"/>
          </p:nvPr>
        </p:nvSpPr>
        <p:spPr bwMode="gray"/>
        <p:txBody>
          <a:bodyPr/>
          <a:lstStyle/>
          <a:p>
            <a:r>
              <a:rPr lang="fr-FR"/>
              <a:t>P </a:t>
            </a:r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1" name="Espace réservé du pied de page 8">
            <a:extLst>
              <a:ext uri="{FF2B5EF4-FFF2-40B4-BE49-F238E27FC236}">
                <a16:creationId xmlns:a16="http://schemas.microsoft.com/office/drawing/2014/main" id="{10838B72-3CE5-7142-97C1-431D8C329328}"/>
              </a:ext>
            </a:extLst>
          </p:cNvPr>
          <p:cNvSpPr txBox="1">
            <a:spLocks/>
          </p:cNvSpPr>
          <p:nvPr userDrawn="1"/>
        </p:nvSpPr>
        <p:spPr bwMode="gray">
          <a:xfrm>
            <a:off x="71560" y="4589603"/>
            <a:ext cx="540000" cy="540000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defPPr>
              <a:defRPr lang="fr-FR"/>
            </a:defPPr>
            <a:lvl1pPr marL="0" algn="ctr" defTabSz="914400" rtl="0" eaLnBrk="1" latinLnBrk="0" hangingPunct="1">
              <a:defRPr sz="700" b="1" kern="1200" cap="all" baseline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226087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 bwMode="gray">
          <a:xfrm>
            <a:off x="1511660" y="303214"/>
            <a:ext cx="7048140" cy="835252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r>
              <a:rPr lang="fr-FR" noProof="0" dirty="0"/>
              <a:t>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 bwMode="gray">
          <a:xfrm>
            <a:off x="1327400" y="1527634"/>
            <a:ext cx="7232400" cy="3067215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fr-FR" noProof="0" dirty="0"/>
              <a:t>Texte de niveau 1</a:t>
            </a:r>
          </a:p>
          <a:p>
            <a:pPr lvl="1"/>
            <a:r>
              <a:rPr lang="fr-FR" noProof="0" dirty="0"/>
              <a:t>Texte de niveau 2</a:t>
            </a:r>
          </a:p>
          <a:p>
            <a:pPr lvl="2"/>
            <a:r>
              <a:rPr lang="fr-FR" noProof="0" dirty="0"/>
              <a:t>Texte de niveau 3</a:t>
            </a:r>
          </a:p>
          <a:p>
            <a:pPr lvl="3"/>
            <a:r>
              <a:rPr lang="fr-FR" noProof="0" dirty="0"/>
              <a:t>Texte de niveau 4</a:t>
            </a:r>
          </a:p>
          <a:p>
            <a:pPr lvl="4"/>
            <a:r>
              <a:rPr lang="fr-FR" noProof="0" dirty="0"/>
              <a:t>Texte de niveau 5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 bwMode="gray">
          <a:xfrm>
            <a:off x="1327400" y="4589603"/>
            <a:ext cx="7232400" cy="303610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>
              <a:defRPr sz="700" b="1" cap="all" baseline="0">
                <a:solidFill>
                  <a:schemeClr val="bg2"/>
                </a:solidFill>
              </a:defRPr>
            </a:lvl1pPr>
          </a:lstStyle>
          <a:p>
            <a:pPr algn="r"/>
            <a:r>
              <a:rPr lang="fr-FR" dirty="0"/>
              <a:t>TITRE DU DOCUMENT  mois 00, 2019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 bwMode="gray">
          <a:xfrm>
            <a:off x="8717704" y="4589603"/>
            <a:ext cx="252000" cy="303609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>
              <a:defRPr sz="700" b="1" cap="all" baseline="0">
                <a:solidFill>
                  <a:schemeClr val="bg2"/>
                </a:solidFill>
              </a:defRPr>
            </a:lvl1pPr>
          </a:lstStyle>
          <a:p>
            <a:r>
              <a:rPr lang="fr-FR" dirty="0"/>
              <a:t>P </a:t>
            </a:r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1" name="Rectangle 10"/>
          <p:cNvSpPr/>
          <p:nvPr userDrawn="1"/>
        </p:nvSpPr>
        <p:spPr bwMode="gray">
          <a:xfrm>
            <a:off x="8928100" y="4153500"/>
            <a:ext cx="215900" cy="990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 11"/>
          <p:cNvSpPr/>
          <p:nvPr userDrawn="1"/>
        </p:nvSpPr>
        <p:spPr bwMode="gray">
          <a:xfrm>
            <a:off x="7560332" y="4927500"/>
            <a:ext cx="1583668" cy="216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12"/>
          <p:cNvSpPr/>
          <p:nvPr userDrawn="1"/>
        </p:nvSpPr>
        <p:spPr bwMode="gray">
          <a:xfrm>
            <a:off x="8928000" y="4927500"/>
            <a:ext cx="216000" cy="216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6" name="Image 6">
            <a:extLst>
              <a:ext uri="{FF2B5EF4-FFF2-40B4-BE49-F238E27FC236}">
                <a16:creationId xmlns:a16="http://schemas.microsoft.com/office/drawing/2014/main" id="{934586E2-A735-5E4A-ADB7-B0E9DED38D23}"/>
              </a:ext>
            </a:extLst>
          </p:cNvPr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71544" y="4677750"/>
            <a:ext cx="396000" cy="396000"/>
          </a:xfrm>
          <a:prstGeom prst="rect">
            <a:avLst/>
          </a:prstGeom>
          <a:ln>
            <a:noFill/>
          </a:ln>
        </p:spPr>
      </p:pic>
      <p:sp>
        <p:nvSpPr>
          <p:cNvPr id="17" name="Espace réservé du pied de page 8">
            <a:extLst>
              <a:ext uri="{FF2B5EF4-FFF2-40B4-BE49-F238E27FC236}">
                <a16:creationId xmlns:a16="http://schemas.microsoft.com/office/drawing/2014/main" id="{73A4881F-1E11-E241-8E36-7C3C9A7946D4}"/>
              </a:ext>
            </a:extLst>
          </p:cNvPr>
          <p:cNvSpPr txBox="1">
            <a:spLocks/>
          </p:cNvSpPr>
          <p:nvPr userDrawn="1"/>
        </p:nvSpPr>
        <p:spPr bwMode="gray">
          <a:xfrm>
            <a:off x="-448" y="4605750"/>
            <a:ext cx="540000" cy="540000"/>
          </a:xfrm>
          <a:prstGeom prst="rect">
            <a:avLst/>
          </a:prstGeom>
          <a:ln>
            <a:noFill/>
          </a:ln>
        </p:spPr>
        <p:txBody>
          <a:bodyPr vert="horz" lIns="0" tIns="0" rIns="0" bIns="0" rtlCol="0" anchor="b" anchorCtr="0">
            <a:noAutofit/>
          </a:bodyPr>
          <a:lstStyle>
            <a:defPPr>
              <a:defRPr lang="fr-FR"/>
            </a:defPPr>
            <a:lvl1pPr marL="0" algn="ctr" defTabSz="914400" rtl="0" eaLnBrk="1" latinLnBrk="0" hangingPunct="1">
              <a:defRPr sz="700" b="1" kern="1200" cap="all" baseline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fr-F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8" r:id="rId1"/>
    <p:sldLayoutId id="2147483811" r:id="rId2"/>
    <p:sldLayoutId id="2147483812" r:id="rId3"/>
    <p:sldLayoutId id="2147483813" r:id="rId4"/>
    <p:sldLayoutId id="2147483814" r:id="rId5"/>
    <p:sldLayoutId id="2147483809" r:id="rId6"/>
    <p:sldLayoutId id="2147483810" r:id="rId7"/>
  </p:sldLayoutIdLst>
  <p:hf hdr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1500" b="0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3175" indent="0" algn="l" defTabSz="914400" rtl="0" eaLnBrk="1" latinLnBrk="0" hangingPunct="1">
        <a:lnSpc>
          <a:spcPct val="93000"/>
        </a:lnSpc>
        <a:spcBef>
          <a:spcPts val="0"/>
        </a:spcBef>
        <a:spcAft>
          <a:spcPts val="2200"/>
        </a:spcAft>
        <a:buFont typeface="Arial" pitchFamily="34" charset="0"/>
        <a:buNone/>
        <a:defRPr sz="1500" b="1" kern="1200">
          <a:solidFill>
            <a:schemeClr val="tx2"/>
          </a:solidFill>
          <a:latin typeface="+mn-lt"/>
          <a:ea typeface="+mn-ea"/>
          <a:cs typeface="+mn-cs"/>
        </a:defRPr>
      </a:lvl1pPr>
      <a:lvl2pPr marL="179388" indent="-177800" algn="l" defTabSz="914400" rtl="0" eaLnBrk="1" latinLnBrk="0" hangingPunct="1">
        <a:lnSpc>
          <a:spcPct val="93000"/>
        </a:lnSpc>
        <a:spcBef>
          <a:spcPts val="0"/>
        </a:spcBef>
        <a:buSzPct val="60000"/>
        <a:buFontTx/>
        <a:buBlip>
          <a:blip r:embed="rId10"/>
        </a:buBlip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176213" indent="0" algn="l" defTabSz="914400" rtl="0" eaLnBrk="1" latinLnBrk="0" hangingPunct="1">
        <a:lnSpc>
          <a:spcPct val="93000"/>
        </a:lnSpc>
        <a:spcBef>
          <a:spcPts val="0"/>
        </a:spcBef>
        <a:buSzPct val="100000"/>
        <a:buFont typeface="Arial" pitchFamily="34" charset="0"/>
        <a:buNone/>
        <a:defRPr sz="1100" kern="1200">
          <a:solidFill>
            <a:schemeClr val="tx1"/>
          </a:solidFill>
          <a:latin typeface="+mn-lt"/>
          <a:ea typeface="+mn-ea"/>
          <a:cs typeface="+mn-cs"/>
        </a:defRPr>
      </a:lvl3pPr>
      <a:lvl4pPr marL="268288" indent="-92075" algn="l" defTabSz="914400" rtl="0" eaLnBrk="1" latinLnBrk="0" hangingPunct="1">
        <a:lnSpc>
          <a:spcPct val="93000"/>
        </a:lnSpc>
        <a:spcBef>
          <a:spcPts val="0"/>
        </a:spcBef>
        <a:buSzPct val="60000"/>
        <a:buFontTx/>
        <a:buBlip>
          <a:blip r:embed="rId10"/>
        </a:buBlip>
        <a:defRPr sz="900" kern="1200">
          <a:solidFill>
            <a:schemeClr val="tx1"/>
          </a:solidFill>
          <a:latin typeface="+mn-lt"/>
          <a:ea typeface="+mn-ea"/>
          <a:cs typeface="+mn-cs"/>
        </a:defRPr>
      </a:lvl4pPr>
      <a:lvl5pPr marL="265113" indent="0" algn="l" defTabSz="914400" rtl="0" eaLnBrk="1" latinLnBrk="0" hangingPunct="1">
        <a:lnSpc>
          <a:spcPct val="93000"/>
        </a:lnSpc>
        <a:spcBef>
          <a:spcPts val="0"/>
        </a:spcBef>
        <a:buSzPct val="100000"/>
        <a:buFont typeface="Arial" pitchFamily="34" charset="0"/>
        <a:buNone/>
        <a:defRPr sz="9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indico.mathrice.fr/event/194/" TargetMode="External"/><Relationship Id="rId2" Type="http://schemas.openxmlformats.org/officeDocument/2006/relationships/hyperlink" Target="https://etherpad.in2p3.fr/p/web_reseau" TargetMode="Externa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Espace réservé pour une image  9"/>
          <p:cNvPicPr>
            <a:picLocks noGrp="1" noChangeAspect="1"/>
          </p:cNvPicPr>
          <p:nvPr>
            <p:ph type="pic"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" r="2"/>
          <a:stretch>
            <a:fillRect/>
          </a:stretch>
        </p:blipFill>
        <p:spPr bwMode="gray"/>
      </p:pic>
      <p:sp>
        <p:nvSpPr>
          <p:cNvPr id="5" name="Sous-titre 4"/>
          <p:cNvSpPr>
            <a:spLocks noGrp="1"/>
          </p:cNvSpPr>
          <p:nvPr>
            <p:ph type="subTitle" idx="1"/>
          </p:nvPr>
        </p:nvSpPr>
        <p:spPr bwMode="gray"/>
        <p:txBody>
          <a:bodyPr/>
          <a:lstStyle/>
          <a:p>
            <a:r>
              <a:rPr lang="fr-FR" dirty="0" smtClean="0"/>
              <a:t>Point d’étape</a:t>
            </a:r>
            <a:endParaRPr lang="fr-FR" dirty="0"/>
          </a:p>
          <a:p>
            <a:pPr lvl="1"/>
            <a:r>
              <a:rPr lang="fr-FR" dirty="0" smtClean="0"/>
              <a:t>30 septembre 2019</a:t>
            </a:r>
            <a:endParaRPr lang="fr-FR" dirty="0"/>
          </a:p>
          <a:p>
            <a:endParaRPr lang="fr-FR" dirty="0"/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 bwMode="gray">
          <a:xfrm>
            <a:off x="1710000" y="0"/>
            <a:ext cx="7110472" cy="1193466"/>
          </a:xfrm>
        </p:spPr>
        <p:txBody>
          <a:bodyPr/>
          <a:lstStyle/>
          <a:p>
            <a:r>
              <a:rPr lang="fr-FR" dirty="0" smtClean="0"/>
              <a:t>kit-web réseau</a:t>
            </a:r>
            <a:endParaRPr lang="fr-FR" dirty="0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3"/>
          </p:nvPr>
        </p:nvSpPr>
        <p:spPr bwMode="gray"/>
        <p:txBody>
          <a:bodyPr/>
          <a:lstStyle/>
          <a:p>
            <a:r>
              <a:rPr lang="fr-FR" dirty="0"/>
              <a:t>CNRS – </a:t>
            </a:r>
            <a:r>
              <a:rPr lang="fr-FR" dirty="0" smtClean="0"/>
              <a:t>MITI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3801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 bwMode="gray">
          <a:xfrm>
            <a:off x="1511659" y="133144"/>
            <a:ext cx="7200000" cy="803386"/>
          </a:xfrm>
        </p:spPr>
        <p:txBody>
          <a:bodyPr anchor="ctr"/>
          <a:lstStyle/>
          <a:p>
            <a:pPr algn="ctr"/>
            <a:r>
              <a:rPr lang="fr-FR" sz="2800" dirty="0" smtClean="0"/>
              <a:t>Ordre du Jour</a:t>
            </a:r>
            <a:endParaRPr lang="fr-FR" sz="2800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13"/>
          </p:nvPr>
        </p:nvSpPr>
        <p:spPr bwMode="gray">
          <a:xfrm>
            <a:off x="431800" y="-20538"/>
            <a:ext cx="900113" cy="1095375"/>
          </a:xfrm>
        </p:spPr>
        <p:txBody>
          <a:bodyPr/>
          <a:lstStyle/>
          <a:p>
            <a:r>
              <a:rPr lang="fr-FR" dirty="0" smtClean="0"/>
              <a:t>1</a:t>
            </a:r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14"/>
          </p:nvPr>
        </p:nvSpPr>
        <p:spPr bwMode="gray">
          <a:xfrm>
            <a:off x="899592" y="1203598"/>
            <a:ext cx="7812069" cy="3528392"/>
          </a:xfrm>
        </p:spPr>
        <p:txBody>
          <a:bodyPr/>
          <a:lstStyle/>
          <a:p>
            <a:pPr marL="180000" lvl="0" indent="-18000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fr-FR" sz="2000" b="0" dirty="0" smtClean="0">
                <a:solidFill>
                  <a:schemeClr val="accent1"/>
                </a:solidFill>
                <a:cs typeface="Arial" panose="020B0604020202020204" pitchFamily="34" charset="0"/>
              </a:rPr>
              <a:t>Point sur les discussions avec Id-</a:t>
            </a:r>
            <a:r>
              <a:rPr lang="fr-FR" sz="2000" b="0" dirty="0" err="1">
                <a:solidFill>
                  <a:schemeClr val="accent1"/>
                </a:solidFill>
                <a:cs typeface="Arial" panose="020B0604020202020204" pitchFamily="34" charset="0"/>
              </a:rPr>
              <a:t>M</a:t>
            </a:r>
            <a:r>
              <a:rPr lang="fr-FR" sz="2000" b="0" dirty="0" err="1" smtClean="0">
                <a:solidFill>
                  <a:schemeClr val="accent1"/>
                </a:solidFill>
                <a:cs typeface="Arial" panose="020B0604020202020204" pitchFamily="34" charset="0"/>
              </a:rPr>
              <a:t>énéo</a:t>
            </a:r>
            <a:endParaRPr lang="fr-FR" sz="2000" b="0" dirty="0" smtClean="0">
              <a:solidFill>
                <a:schemeClr val="accent1"/>
              </a:solidFill>
              <a:cs typeface="Arial" panose="020B0604020202020204" pitchFamily="34" charset="0"/>
            </a:endParaRPr>
          </a:p>
          <a:p>
            <a:pPr marL="180000" lvl="0" indent="-18000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fr-FR" sz="2000" b="0" dirty="0" smtClean="0">
                <a:solidFill>
                  <a:schemeClr val="accent1"/>
                </a:solidFill>
                <a:cs typeface="Arial" panose="020B0604020202020204" pitchFamily="34" charset="0"/>
              </a:rPr>
              <a:t>Point sur les discussions avec la DSI</a:t>
            </a:r>
          </a:p>
          <a:p>
            <a:pPr marL="180000" lvl="0" indent="-1800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fr-FR" sz="2000" b="0" dirty="0" smtClean="0">
                <a:solidFill>
                  <a:schemeClr val="accent1"/>
                </a:solidFill>
                <a:cs typeface="Arial" panose="020B0604020202020204" pitchFamily="34" charset="0"/>
              </a:rPr>
              <a:t>Constitution de sous-groupe de travail </a:t>
            </a:r>
          </a:p>
          <a:p>
            <a:pPr marL="180000" lvl="0" indent="-18000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fr-FR" sz="2000" b="0" dirty="0" smtClean="0">
                <a:solidFill>
                  <a:schemeClr val="accent1"/>
                </a:solidFill>
                <a:cs typeface="Arial" panose="020B0604020202020204" pitchFamily="34" charset="0"/>
              </a:rPr>
              <a:t>Outil de suivi &amp; Proposition de planning</a:t>
            </a:r>
            <a:endParaRPr lang="fr-FR" sz="2000" b="0" dirty="0">
              <a:solidFill>
                <a:schemeClr val="accent1"/>
              </a:solidFill>
              <a:cs typeface="Arial" panose="020B0604020202020204" pitchFamily="34" charset="0"/>
            </a:endParaRPr>
          </a:p>
          <a:p>
            <a:pPr marL="0" lvl="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</a:pPr>
            <a:endParaRPr lang="fr-FR" sz="2000" b="0" dirty="0">
              <a:solidFill>
                <a:schemeClr val="accent1"/>
              </a:solidFill>
              <a:cs typeface="Arial" panose="020B0604020202020204" pitchFamily="34" charset="0"/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6"/>
          </p:nvPr>
        </p:nvSpPr>
        <p:spPr bwMode="gray">
          <a:xfrm>
            <a:off x="467544" y="4589603"/>
            <a:ext cx="8092256" cy="303610"/>
          </a:xfrm>
        </p:spPr>
        <p:txBody>
          <a:bodyPr/>
          <a:lstStyle/>
          <a:p>
            <a:pPr algn="r"/>
            <a:r>
              <a:rPr lang="fr-FR" dirty="0" smtClean="0"/>
              <a:t>Kit-web réseau: point d’étape, 30 sept 2019</a:t>
            </a:r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7"/>
          </p:nvPr>
        </p:nvSpPr>
        <p:spPr bwMode="gray"/>
        <p:txBody>
          <a:bodyPr/>
          <a:lstStyle/>
          <a:p>
            <a:r>
              <a:rPr lang="fr-FR"/>
              <a:t>P </a:t>
            </a:r>
            <a:fld id="{733122C9-A0B9-462F-8757-0847AD287B63}" type="slidenum">
              <a:rPr lang="fr-FR" smtClean="0"/>
              <a:pPr/>
              <a:t>2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417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Discussion avec ID-</a:t>
            </a:r>
            <a:r>
              <a:rPr lang="fr-FR" dirty="0" err="1" smtClean="0"/>
              <a:t>ménéo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FR" dirty="0" smtClean="0"/>
              <a:t>2</a:t>
            </a:r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14"/>
          </p:nvPr>
        </p:nvSpPr>
        <p:spPr>
          <a:xfrm>
            <a:off x="261437" y="1257504"/>
            <a:ext cx="4304477" cy="3282635"/>
          </a:xfrm>
        </p:spPr>
        <p:txBody>
          <a:bodyPr/>
          <a:lstStyle/>
          <a:p>
            <a:r>
              <a:rPr lang="fr-FR" dirty="0" smtClean="0"/>
              <a:t>Fourniture du devis par Id-</a:t>
            </a:r>
            <a:r>
              <a:rPr lang="fr-FR" dirty="0" err="1" smtClean="0"/>
              <a:t>Ménéo</a:t>
            </a:r>
            <a:r>
              <a:rPr lang="fr-FR" dirty="0" smtClean="0"/>
              <a:t>.</a:t>
            </a:r>
          </a:p>
          <a:p>
            <a:r>
              <a:rPr lang="fr-FR" dirty="0" smtClean="0"/>
              <a:t>Montant </a:t>
            </a:r>
            <a:r>
              <a:rPr lang="fr-FR" dirty="0"/>
              <a:t>du devis : 22k€ HT</a:t>
            </a:r>
          </a:p>
          <a:p>
            <a:r>
              <a:rPr lang="fr-FR" dirty="0" smtClean="0"/>
              <a:t>Devis</a:t>
            </a:r>
            <a:r>
              <a:rPr lang="fr-FR" dirty="0" smtClean="0"/>
              <a:t>, en cours de signature à la MITI. </a:t>
            </a:r>
            <a:endParaRPr lang="fr-FR" dirty="0" smtClean="0"/>
          </a:p>
          <a:p>
            <a:r>
              <a:rPr lang="fr-FR" dirty="0" smtClean="0"/>
              <a:t>Durée </a:t>
            </a:r>
            <a:r>
              <a:rPr lang="fr-FR" dirty="0"/>
              <a:t>de réalisation de la prestation : 39 jours à partir de la signature du devis. (soit environ 2 mois</a:t>
            </a:r>
            <a:r>
              <a:rPr lang="fr-FR" dirty="0" smtClean="0"/>
              <a:t>)</a:t>
            </a:r>
            <a:endParaRPr lang="fr-FR" dirty="0" smtClean="0"/>
          </a:p>
          <a:p>
            <a:r>
              <a:rPr lang="fr-FR" dirty="0" smtClean="0"/>
              <a:t>Livraison </a:t>
            </a:r>
            <a:r>
              <a:rPr lang="fr-FR" dirty="0" smtClean="0"/>
              <a:t>d’une première version </a:t>
            </a:r>
            <a:r>
              <a:rPr lang="fr-FR" dirty="0" smtClean="0"/>
              <a:t>utilisable du kit, </a:t>
            </a:r>
            <a:r>
              <a:rPr lang="fr-FR" dirty="0" smtClean="0"/>
              <a:t>pour le 3 décembre avec des points d’étapes </a:t>
            </a:r>
            <a:r>
              <a:rPr lang="fr-FR" dirty="0" smtClean="0"/>
              <a:t>(</a:t>
            </a:r>
            <a:r>
              <a:rPr lang="fr-FR" dirty="0" err="1" smtClean="0"/>
              <a:t>visio</a:t>
            </a:r>
            <a:r>
              <a:rPr lang="fr-FR" dirty="0" smtClean="0"/>
              <a:t> et présentiel) qui </a:t>
            </a:r>
            <a:r>
              <a:rPr lang="fr-FR" dirty="0" smtClean="0"/>
              <a:t>seront définis avec </a:t>
            </a:r>
            <a:r>
              <a:rPr lang="fr-FR" dirty="0" smtClean="0"/>
              <a:t>Id-</a:t>
            </a:r>
            <a:r>
              <a:rPr lang="fr-FR" dirty="0" err="1" smtClean="0"/>
              <a:t>Ménéo</a:t>
            </a:r>
            <a:r>
              <a:rPr lang="fr-FR" dirty="0" smtClean="0"/>
              <a:t>. </a:t>
            </a:r>
            <a:endParaRPr lang="fr-FR" dirty="0" smtClean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 algn="r"/>
            <a:r>
              <a:rPr lang="fr-FR" dirty="0"/>
              <a:t>Kit-web réseau: point d’étape, 30 sept 2019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r>
              <a:rPr lang="fr-FR" smtClean="0"/>
              <a:t>P </a:t>
            </a:r>
            <a:fld id="{733122C9-A0B9-462F-8757-0847AD287B63}" type="slidenum">
              <a:rPr lang="fr-FR" smtClean="0"/>
              <a:pPr/>
              <a:t>3</a:t>
            </a:fld>
            <a:endParaRPr lang="fr-FR" dirty="0"/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3737" y="134105"/>
            <a:ext cx="4327296" cy="4759107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8559800" y="720840"/>
            <a:ext cx="368300" cy="307504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Rectangle 8"/>
          <p:cNvSpPr/>
          <p:nvPr/>
        </p:nvSpPr>
        <p:spPr>
          <a:xfrm>
            <a:off x="8657623" y="4213512"/>
            <a:ext cx="273238" cy="5321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632965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Point sur les discussions avec la DSI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FR" dirty="0" smtClean="0"/>
              <a:t>3</a:t>
            </a:r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14"/>
          </p:nvPr>
        </p:nvSpPr>
        <p:spPr>
          <a:xfrm>
            <a:off x="539553" y="1491630"/>
            <a:ext cx="8020248" cy="3101970"/>
          </a:xfrm>
        </p:spPr>
        <p:txBody>
          <a:bodyPr/>
          <a:lstStyle/>
          <a:p>
            <a:r>
              <a:rPr lang="fr-FR" dirty="0" smtClean="0"/>
              <a:t>Avis favorable de la DSI pour intégrer le futur kit dans leur offre de service pour les réseaux de la plateforme et les réseaux du CNRS.</a:t>
            </a:r>
          </a:p>
          <a:p>
            <a:r>
              <a:rPr lang="fr-FR" dirty="0" smtClean="0"/>
              <a:t>Avantages </a:t>
            </a:r>
            <a:r>
              <a:rPr lang="fr-FR" dirty="0" smtClean="0"/>
              <a:t>: </a:t>
            </a:r>
          </a:p>
          <a:p>
            <a:r>
              <a:rPr lang="fr-FR" dirty="0"/>
              <a:t>	</a:t>
            </a:r>
            <a:r>
              <a:rPr lang="fr-FR" dirty="0" smtClean="0"/>
              <a:t>Soutien de la DSI pour la partie technique de la recette du kit (installation sur </a:t>
            </a:r>
            <a:r>
              <a:rPr lang="fr-FR" dirty="0" smtClean="0"/>
              <a:t>	les </a:t>
            </a:r>
            <a:r>
              <a:rPr lang="fr-FR" dirty="0" smtClean="0"/>
              <a:t>serveurs)</a:t>
            </a:r>
          </a:p>
          <a:p>
            <a:r>
              <a:rPr lang="fr-FR" dirty="0"/>
              <a:t>	</a:t>
            </a:r>
            <a:r>
              <a:rPr lang="fr-FR" dirty="0" smtClean="0"/>
              <a:t>Mise à disposition du kit par DSI via les SSI des délégations.</a:t>
            </a:r>
          </a:p>
          <a:p>
            <a:r>
              <a:rPr lang="fr-FR" dirty="0"/>
              <a:t>	</a:t>
            </a:r>
            <a:r>
              <a:rPr lang="fr-FR" dirty="0" smtClean="0"/>
              <a:t>Les </a:t>
            </a:r>
            <a:r>
              <a:rPr lang="fr-FR" dirty="0" smtClean="0"/>
              <a:t>mises à jour des serveurs (</a:t>
            </a:r>
            <a:r>
              <a:rPr lang="fr-FR" dirty="0" err="1" smtClean="0"/>
              <a:t>php</a:t>
            </a:r>
            <a:r>
              <a:rPr lang="fr-FR" dirty="0" smtClean="0"/>
              <a:t>, base de données, système d’</a:t>
            </a:r>
            <a:r>
              <a:rPr lang="fr-FR" dirty="0"/>
              <a:t>e</a:t>
            </a:r>
            <a:r>
              <a:rPr lang="fr-FR" dirty="0" smtClean="0"/>
              <a:t>xploitation) </a:t>
            </a:r>
            <a:r>
              <a:rPr lang="fr-FR" dirty="0" smtClean="0"/>
              <a:t>	seront </a:t>
            </a:r>
            <a:r>
              <a:rPr lang="fr-FR" dirty="0" smtClean="0"/>
              <a:t>assurées par la DSI.</a:t>
            </a:r>
          </a:p>
          <a:p>
            <a:r>
              <a:rPr lang="fr-FR" dirty="0"/>
              <a:t>	R</a:t>
            </a:r>
            <a:r>
              <a:rPr lang="fr-FR" dirty="0" smtClean="0"/>
              <a:t>este à négocier le suivi des plugins.</a:t>
            </a: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 algn="r"/>
            <a:r>
              <a:rPr lang="fr-FR" dirty="0"/>
              <a:t>Kit-web réseau: point d’étape, 30 sept 2019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r>
              <a:rPr lang="fr-FR" smtClean="0"/>
              <a:t>P </a:t>
            </a:r>
            <a:fld id="{733122C9-A0B9-462F-8757-0847AD287B63}" type="slidenum">
              <a:rPr lang="fr-FR" smtClean="0"/>
              <a:pPr/>
              <a:t>4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041742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Création de sous-groupe(s) de travail : 3-4 personnes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FR" dirty="0" smtClean="0"/>
              <a:t>4</a:t>
            </a:r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14"/>
          </p:nvPr>
        </p:nvSpPr>
        <p:spPr>
          <a:xfrm>
            <a:off x="899592" y="1526400"/>
            <a:ext cx="7660208" cy="3067200"/>
          </a:xfrm>
        </p:spPr>
        <p:txBody>
          <a:bodyPr/>
          <a:lstStyle/>
          <a:p>
            <a:r>
              <a:rPr lang="fr-FR" dirty="0" smtClean="0"/>
              <a:t>Il faut des personnes pour travailler en soutient </a:t>
            </a:r>
            <a:r>
              <a:rPr lang="fr-FR" dirty="0" smtClean="0"/>
              <a:t>(avec </a:t>
            </a:r>
            <a:r>
              <a:rPr lang="fr-FR" dirty="0" smtClean="0"/>
              <a:t>Kévin et </a:t>
            </a:r>
            <a:r>
              <a:rPr lang="fr-FR" dirty="0" smtClean="0"/>
              <a:t>Catherine) </a:t>
            </a:r>
            <a:r>
              <a:rPr lang="fr-FR" dirty="0" smtClean="0"/>
              <a:t>sur :</a:t>
            </a:r>
          </a:p>
          <a:p>
            <a:r>
              <a:rPr lang="fr-FR" dirty="0" smtClean="0"/>
              <a:t>	La </a:t>
            </a:r>
            <a:r>
              <a:rPr lang="fr-FR" dirty="0"/>
              <a:t>création du cahier de recette (test du site) et des fiches </a:t>
            </a:r>
            <a:r>
              <a:rPr lang="fr-FR" dirty="0" smtClean="0"/>
              <a:t>d ’évaluation </a:t>
            </a:r>
            <a:r>
              <a:rPr lang="fr-FR" dirty="0" smtClean="0"/>
              <a:t>	associées</a:t>
            </a:r>
            <a:endParaRPr lang="fr-FR" dirty="0"/>
          </a:p>
          <a:p>
            <a:r>
              <a:rPr lang="fr-FR" dirty="0" smtClean="0"/>
              <a:t>	La </a:t>
            </a:r>
            <a:r>
              <a:rPr lang="fr-FR" dirty="0"/>
              <a:t>relecture du cahier de recette et des fiches associées</a:t>
            </a:r>
          </a:p>
          <a:p>
            <a:r>
              <a:rPr lang="fr-FR" dirty="0" smtClean="0"/>
              <a:t>	La </a:t>
            </a:r>
            <a:r>
              <a:rPr lang="fr-FR" dirty="0"/>
              <a:t>participation aux points d’étapes avec </a:t>
            </a:r>
            <a:r>
              <a:rPr lang="fr-FR" dirty="0" smtClean="0"/>
              <a:t>I</a:t>
            </a:r>
            <a:r>
              <a:rPr lang="fr-FR" dirty="0" smtClean="0"/>
              <a:t>d-</a:t>
            </a:r>
            <a:r>
              <a:rPr lang="fr-FR" dirty="0" err="1" smtClean="0"/>
              <a:t>Ménéo</a:t>
            </a:r>
            <a:r>
              <a:rPr lang="fr-FR" dirty="0" smtClean="0"/>
              <a:t> 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	</a:t>
            </a:r>
            <a:r>
              <a:rPr lang="fr-FR" sz="1100" dirty="0" smtClean="0"/>
              <a:t>(plutôt des personnes en IDF, visios possibles)</a:t>
            </a:r>
            <a:endParaRPr lang="fr-FR" dirty="0"/>
          </a:p>
          <a:p>
            <a:r>
              <a:rPr lang="fr-FR" dirty="0" smtClean="0"/>
              <a:t>	La </a:t>
            </a:r>
            <a:r>
              <a:rPr lang="fr-FR" dirty="0"/>
              <a:t>recette effective du </a:t>
            </a:r>
            <a:r>
              <a:rPr lang="fr-FR" dirty="0" smtClean="0"/>
              <a:t>kit-web : 1 jour de brainstorming en présentielle. La </a:t>
            </a:r>
            <a:r>
              <a:rPr lang="fr-FR" dirty="0" smtClean="0"/>
              <a:t>	semaine </a:t>
            </a:r>
            <a:r>
              <a:rPr lang="fr-FR" dirty="0" smtClean="0"/>
              <a:t>du 9 décembre. </a:t>
            </a: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 algn="r"/>
            <a:r>
              <a:rPr lang="fr-FR" dirty="0"/>
              <a:t>Kit-web réseau: point d’étape, 30 sept 2019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r>
              <a:rPr lang="fr-FR" smtClean="0"/>
              <a:t>P </a:t>
            </a:r>
            <a:fld id="{733122C9-A0B9-462F-8757-0847AD287B63}" type="slidenum">
              <a:rPr lang="fr-FR" smtClean="0"/>
              <a:pPr/>
              <a:t>5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581093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Outil et proposition de planning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FR" dirty="0" smtClean="0"/>
              <a:t>5</a:t>
            </a:r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14"/>
          </p:nvPr>
        </p:nvSpPr>
        <p:spPr>
          <a:xfrm>
            <a:off x="857312" y="1138466"/>
            <a:ext cx="7948240" cy="3528392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fr-FR" dirty="0" smtClean="0"/>
              <a:t>Vous trouverez les points d’avancement sur </a:t>
            </a:r>
            <a:r>
              <a:rPr lang="fr-FR" dirty="0" smtClean="0"/>
              <a:t>l’</a:t>
            </a:r>
            <a:r>
              <a:rPr lang="fr-FR" dirty="0" err="1" smtClean="0"/>
              <a:t>etherpad</a:t>
            </a:r>
            <a:r>
              <a:rPr lang="fr-FR" dirty="0" smtClean="0"/>
              <a:t> </a:t>
            </a:r>
            <a:r>
              <a:rPr lang="fr-FR" dirty="0" smtClean="0"/>
              <a:t>suivant </a:t>
            </a:r>
            <a:r>
              <a:rPr lang="fr-FR" dirty="0" smtClean="0"/>
              <a:t>: </a:t>
            </a:r>
            <a:r>
              <a:rPr lang="fr-FR" dirty="0"/>
              <a:t>	</a:t>
            </a:r>
            <a:r>
              <a:rPr lang="fr-FR" dirty="0">
                <a:hlinkClick r:id="rId2"/>
              </a:rPr>
              <a:t>https://</a:t>
            </a:r>
            <a:r>
              <a:rPr lang="fr-FR" dirty="0" smtClean="0">
                <a:hlinkClick r:id="rId2"/>
              </a:rPr>
              <a:t>etherpad.in2p3.fr/p/web_reseau</a:t>
            </a:r>
            <a:endParaRPr lang="fr-FR" dirty="0"/>
          </a:p>
          <a:p>
            <a:pPr>
              <a:spcAft>
                <a:spcPts val="600"/>
              </a:spcAft>
            </a:pPr>
            <a:r>
              <a:rPr lang="fr-FR" dirty="0" smtClean="0"/>
              <a:t>L’</a:t>
            </a:r>
            <a:r>
              <a:rPr lang="fr-FR" dirty="0" err="1" smtClean="0"/>
              <a:t>indico</a:t>
            </a:r>
            <a:r>
              <a:rPr lang="fr-FR" dirty="0" smtClean="0"/>
              <a:t> </a:t>
            </a:r>
            <a:r>
              <a:rPr lang="fr-FR" dirty="0"/>
              <a:t>: </a:t>
            </a:r>
            <a:r>
              <a:rPr lang="fr-FR" dirty="0">
                <a:hlinkClick r:id="rId3"/>
              </a:rPr>
              <a:t>https://</a:t>
            </a:r>
            <a:r>
              <a:rPr lang="fr-FR" dirty="0" smtClean="0">
                <a:hlinkClick r:id="rId3"/>
              </a:rPr>
              <a:t>indico.mathrice.fr/event/194/</a:t>
            </a:r>
            <a:endParaRPr lang="fr-FR" dirty="0" smtClean="0"/>
          </a:p>
          <a:p>
            <a:pPr>
              <a:spcAft>
                <a:spcPts val="600"/>
              </a:spcAft>
            </a:pPr>
            <a:r>
              <a:rPr lang="fr-FR" dirty="0" smtClean="0"/>
              <a:t>L’espace MyCORE du GT.</a:t>
            </a:r>
          </a:p>
          <a:p>
            <a:pPr>
              <a:spcAft>
                <a:spcPts val="600"/>
              </a:spcAft>
            </a:pPr>
            <a:r>
              <a:rPr lang="fr-FR" dirty="0" smtClean="0"/>
              <a:t>Planning </a:t>
            </a:r>
            <a:r>
              <a:rPr lang="fr-FR" dirty="0" smtClean="0"/>
              <a:t>prévisionnel :</a:t>
            </a:r>
          </a:p>
          <a:p>
            <a:pPr marL="0">
              <a:spcAft>
                <a:spcPts val="600"/>
              </a:spcAft>
            </a:pPr>
            <a:r>
              <a:rPr lang="fr-FR" dirty="0"/>
              <a:t>	</a:t>
            </a:r>
            <a:r>
              <a:rPr lang="fr-FR" dirty="0" smtClean="0"/>
              <a:t>- signature </a:t>
            </a:r>
            <a:r>
              <a:rPr lang="fr-FR" dirty="0" smtClean="0"/>
              <a:t>du devis avant le 3/10</a:t>
            </a:r>
          </a:p>
          <a:p>
            <a:pPr marL="0">
              <a:spcAft>
                <a:spcPts val="600"/>
              </a:spcAft>
            </a:pPr>
            <a:r>
              <a:rPr lang="fr-FR" dirty="0" smtClean="0"/>
              <a:t>	</a:t>
            </a:r>
            <a:r>
              <a:rPr lang="fr-FR" dirty="0" smtClean="0"/>
              <a:t>- point </a:t>
            </a:r>
            <a:r>
              <a:rPr lang="fr-FR" dirty="0" smtClean="0"/>
              <a:t>tous les 15 jours avec </a:t>
            </a:r>
            <a:r>
              <a:rPr lang="fr-FR" dirty="0" smtClean="0"/>
              <a:t>Id-</a:t>
            </a:r>
            <a:r>
              <a:rPr lang="fr-FR" dirty="0" err="1"/>
              <a:t>M</a:t>
            </a:r>
            <a:r>
              <a:rPr lang="fr-FR" dirty="0" err="1" smtClean="0"/>
              <a:t>énéo</a:t>
            </a:r>
            <a:endParaRPr lang="fr-FR" dirty="0" smtClean="0"/>
          </a:p>
          <a:p>
            <a:pPr marL="0">
              <a:spcAft>
                <a:spcPts val="600"/>
              </a:spcAft>
            </a:pPr>
            <a:r>
              <a:rPr lang="fr-FR" dirty="0"/>
              <a:t>	</a:t>
            </a:r>
            <a:r>
              <a:rPr lang="fr-FR" dirty="0" smtClean="0">
                <a:solidFill>
                  <a:srgbClr val="7030A0"/>
                </a:solidFill>
              </a:rPr>
              <a:t>- définition </a:t>
            </a:r>
            <a:r>
              <a:rPr lang="fr-FR" dirty="0" smtClean="0">
                <a:solidFill>
                  <a:srgbClr val="7030A0"/>
                </a:solidFill>
              </a:rPr>
              <a:t>du cahier de recette : graphisme, technique, fonctionnelle, </a:t>
            </a:r>
            <a:r>
              <a:rPr lang="fr-FR" dirty="0" smtClean="0">
                <a:solidFill>
                  <a:srgbClr val="7030A0"/>
                </a:solidFill>
              </a:rPr>
              <a:t>	premier </a:t>
            </a:r>
            <a:r>
              <a:rPr lang="fr-FR" dirty="0" smtClean="0">
                <a:solidFill>
                  <a:srgbClr val="7030A0"/>
                </a:solidFill>
              </a:rPr>
              <a:t>point </a:t>
            </a:r>
            <a:r>
              <a:rPr lang="fr-FR" dirty="0" smtClean="0">
                <a:solidFill>
                  <a:srgbClr val="7030A0"/>
                </a:solidFill>
              </a:rPr>
              <a:t>sem. </a:t>
            </a:r>
            <a:r>
              <a:rPr lang="fr-FR" dirty="0" smtClean="0">
                <a:solidFill>
                  <a:srgbClr val="7030A0"/>
                </a:solidFill>
              </a:rPr>
              <a:t>du  14 /10 + fiches avec grille de critère.</a:t>
            </a:r>
          </a:p>
          <a:p>
            <a:pPr marL="0">
              <a:spcAft>
                <a:spcPts val="600"/>
              </a:spcAft>
            </a:pPr>
            <a:r>
              <a:rPr lang="fr-FR" dirty="0" smtClean="0">
                <a:solidFill>
                  <a:srgbClr val="7030A0"/>
                </a:solidFill>
              </a:rPr>
              <a:t>	- Fiches </a:t>
            </a:r>
            <a:r>
              <a:rPr lang="fr-FR" dirty="0" smtClean="0">
                <a:solidFill>
                  <a:srgbClr val="7030A0"/>
                </a:solidFill>
              </a:rPr>
              <a:t>d’évaluation </a:t>
            </a:r>
            <a:r>
              <a:rPr lang="fr-FR" dirty="0" smtClean="0">
                <a:solidFill>
                  <a:srgbClr val="7030A0"/>
                </a:solidFill>
              </a:rPr>
              <a:t>a créer </a:t>
            </a:r>
            <a:r>
              <a:rPr lang="fr-FR" dirty="0" smtClean="0">
                <a:solidFill>
                  <a:srgbClr val="7030A0"/>
                </a:solidFill>
              </a:rPr>
              <a:t>entre le 20/10 et fin novembre</a:t>
            </a:r>
          </a:p>
          <a:p>
            <a:pPr marL="0">
              <a:spcAft>
                <a:spcPts val="600"/>
              </a:spcAft>
            </a:pPr>
            <a:r>
              <a:rPr lang="fr-FR" dirty="0"/>
              <a:t>	</a:t>
            </a:r>
            <a:r>
              <a:rPr lang="fr-FR" dirty="0" smtClean="0">
                <a:solidFill>
                  <a:srgbClr val="FF0000"/>
                </a:solidFill>
              </a:rPr>
              <a:t>- </a:t>
            </a:r>
            <a:r>
              <a:rPr lang="fr-FR" sz="2000" dirty="0" smtClean="0">
                <a:solidFill>
                  <a:srgbClr val="FF0000"/>
                </a:solidFill>
              </a:rPr>
              <a:t>recette </a:t>
            </a:r>
            <a:r>
              <a:rPr lang="fr-FR" sz="2000" dirty="0" smtClean="0">
                <a:solidFill>
                  <a:srgbClr val="FF0000"/>
                </a:solidFill>
              </a:rPr>
              <a:t>complète du kit semaine 9 décembre</a:t>
            </a:r>
            <a:r>
              <a:rPr lang="fr-FR" sz="2000" dirty="0" smtClean="0">
                <a:solidFill>
                  <a:srgbClr val="FF0000"/>
                </a:solidFill>
              </a:rPr>
              <a:t>.</a:t>
            </a:r>
          </a:p>
          <a:p>
            <a:pPr marL="0">
              <a:spcAft>
                <a:spcPts val="600"/>
              </a:spcAft>
            </a:pPr>
            <a:r>
              <a:rPr lang="fr-FR" dirty="0"/>
              <a:t>	</a:t>
            </a:r>
            <a:r>
              <a:rPr lang="fr-FR" dirty="0" smtClean="0"/>
              <a:t>- formation entre mi-janvier et mi-février 2020 (si possible)</a:t>
            </a: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 algn="r"/>
            <a:endParaRPr lang="fr-FR" dirty="0" err="1"/>
          </a:p>
          <a:p>
            <a:pPr algn="r"/>
            <a:r>
              <a:rPr lang="fr-FR" dirty="0" smtClean="0"/>
              <a:t>Kit-web </a:t>
            </a:r>
            <a:r>
              <a:rPr lang="fr-FR" dirty="0"/>
              <a:t>réseau: point d’étape, 30 sept 2019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r>
              <a:rPr lang="fr-FR" smtClean="0"/>
              <a:t>P </a:t>
            </a:r>
            <a:fld id="{733122C9-A0B9-462F-8757-0847AD287B63}" type="slidenum">
              <a:rPr lang="fr-FR" smtClean="0"/>
              <a:pPr/>
              <a:t>6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651931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conclusion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FR" dirty="0" smtClean="0"/>
              <a:t>6</a:t>
            </a:r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14"/>
          </p:nvPr>
        </p:nvSpPr>
        <p:spPr>
          <a:xfrm>
            <a:off x="683568" y="1288103"/>
            <a:ext cx="7232931" cy="3067200"/>
          </a:xfrm>
        </p:spPr>
        <p:txBody>
          <a:bodyPr/>
          <a:lstStyle/>
          <a:p>
            <a:pPr>
              <a:spcAft>
                <a:spcPts val="0"/>
              </a:spcAft>
            </a:pPr>
            <a:r>
              <a:rPr lang="fr-FR" dirty="0" smtClean="0"/>
              <a:t>Id-</a:t>
            </a:r>
            <a:r>
              <a:rPr lang="fr-FR" dirty="0" err="1" smtClean="0"/>
              <a:t>Ménéo</a:t>
            </a:r>
            <a:r>
              <a:rPr lang="fr-FR" dirty="0" smtClean="0"/>
              <a:t> est réactif quand à nos demandes.</a:t>
            </a:r>
          </a:p>
          <a:p>
            <a:pPr>
              <a:spcAft>
                <a:spcPts val="0"/>
              </a:spcAft>
            </a:pPr>
            <a:r>
              <a:rPr lang="fr-FR" dirty="0" smtClean="0"/>
              <a:t>Pour que le projet avance nous avons besoin de votre participation sur : </a:t>
            </a:r>
          </a:p>
          <a:p>
            <a:pPr>
              <a:lnSpc>
                <a:spcPct val="100000"/>
              </a:lnSpc>
              <a:spcAft>
                <a:spcPts val="0"/>
              </a:spcAft>
            </a:pPr>
            <a:r>
              <a:rPr lang="fr-FR" dirty="0"/>
              <a:t>	</a:t>
            </a:r>
            <a:r>
              <a:rPr lang="fr-FR" dirty="0" smtClean="0"/>
              <a:t>les réunions de test et de point d’avancement avec Id-</a:t>
            </a:r>
            <a:r>
              <a:rPr lang="fr-FR" dirty="0" err="1" smtClean="0"/>
              <a:t>Ménéo</a:t>
            </a:r>
            <a:endParaRPr lang="fr-FR" dirty="0" smtClean="0"/>
          </a:p>
          <a:p>
            <a:pPr>
              <a:lnSpc>
                <a:spcPct val="100000"/>
              </a:lnSpc>
              <a:spcAft>
                <a:spcPts val="0"/>
              </a:spcAft>
            </a:pPr>
            <a:r>
              <a:rPr lang="fr-FR" dirty="0" smtClean="0"/>
              <a:t>	la rédaction des documents de test</a:t>
            </a:r>
          </a:p>
          <a:p>
            <a:pPr>
              <a:lnSpc>
                <a:spcPct val="100000"/>
              </a:lnSpc>
              <a:spcAft>
                <a:spcPts val="1200"/>
              </a:spcAft>
            </a:pPr>
            <a:r>
              <a:rPr lang="fr-FR" dirty="0" smtClean="0"/>
              <a:t>	la réalisation effectives des tests (en présentiel)</a:t>
            </a:r>
            <a:endParaRPr lang="fr-FR" dirty="0" smtClean="0"/>
          </a:p>
          <a:p>
            <a:r>
              <a:rPr lang="fr-FR" dirty="0" smtClean="0"/>
              <a:t>Le </a:t>
            </a:r>
            <a:r>
              <a:rPr lang="fr-FR" dirty="0" smtClean="0"/>
              <a:t>montant pour la réalisation du kit est conséquent. La MITI est prête à signer si vous êtes près à vous engager dans la partie de réalisation des tests. Ceci sont nécessaire pour avoir un outil qui répondra à </a:t>
            </a:r>
            <a:r>
              <a:rPr lang="fr-FR" dirty="0"/>
              <a:t>v</a:t>
            </a:r>
            <a:r>
              <a:rPr lang="fr-FR" dirty="0" smtClean="0"/>
              <a:t>os besoins.</a:t>
            </a:r>
            <a:endParaRPr lang="fr-FR" dirty="0" smtClean="0"/>
          </a:p>
          <a:p>
            <a:r>
              <a:rPr lang="fr-FR" dirty="0" smtClean="0"/>
              <a:t>Id-</a:t>
            </a:r>
            <a:r>
              <a:rPr lang="fr-FR" dirty="0" err="1" smtClean="0"/>
              <a:t>Ménéo</a:t>
            </a:r>
            <a:r>
              <a:rPr lang="fr-FR" dirty="0" smtClean="0"/>
              <a:t>, réalise aussi le site vitrine de la MITI. Nous allons donc pouvoir bénéficier de leur </a:t>
            </a:r>
            <a:r>
              <a:rPr lang="fr-FR" dirty="0" smtClean="0"/>
              <a:t>expertise sur </a:t>
            </a:r>
            <a:r>
              <a:rPr lang="fr-FR" dirty="0" smtClean="0"/>
              <a:t>la portabilité des anciennes données (contenu du site SPIP et documents) </a:t>
            </a:r>
            <a:r>
              <a:rPr lang="fr-FR" dirty="0" smtClean="0"/>
              <a:t>et </a:t>
            </a:r>
            <a:r>
              <a:rPr lang="fr-FR" dirty="0" smtClean="0"/>
              <a:t>du multilinguisme (FR/EN).</a:t>
            </a: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 algn="r"/>
            <a:r>
              <a:rPr lang="fr-FR" smtClean="0"/>
              <a:t>TITRE DU DOCUMENT  mois 00, 2019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r>
              <a:rPr lang="fr-FR" smtClean="0"/>
              <a:t>P </a:t>
            </a:r>
            <a:fld id="{733122C9-A0B9-462F-8757-0847AD287B63}" type="slidenum">
              <a:rPr lang="fr-FR" smtClean="0"/>
              <a:pPr/>
              <a:t>7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638450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Espace réservé pour une image  9"/>
          <p:cNvPicPr>
            <a:picLocks noGrp="1" noChangeAspect="1"/>
          </p:cNvPicPr>
          <p:nvPr>
            <p:ph type="pic"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" r="2"/>
          <a:stretch>
            <a:fillRect/>
          </a:stretch>
        </p:blipFill>
        <p:spPr bwMode="gray"/>
      </p:pic>
      <p:sp>
        <p:nvSpPr>
          <p:cNvPr id="4" name="Titre 3"/>
          <p:cNvSpPr>
            <a:spLocks noGrp="1"/>
          </p:cNvSpPr>
          <p:nvPr>
            <p:ph type="title"/>
          </p:nvPr>
        </p:nvSpPr>
        <p:spPr bwMode="gray">
          <a:xfrm>
            <a:off x="1115615" y="0"/>
            <a:ext cx="8027029" cy="1193466"/>
          </a:xfrm>
        </p:spPr>
        <p:txBody>
          <a:bodyPr/>
          <a:lstStyle/>
          <a:p>
            <a:pPr algn="ctr"/>
            <a:r>
              <a:rPr lang="fr-FR" dirty="0"/>
              <a:t>Merci de votre attention</a:t>
            </a:r>
            <a:br>
              <a:rPr lang="fr-FR" dirty="0"/>
            </a:b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50263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NRS">
  <a:themeElements>
    <a:clrScheme name="CNRS">
      <a:dk1>
        <a:sysClr val="windowText" lastClr="000000"/>
      </a:dk1>
      <a:lt1>
        <a:srgbClr val="FFFFFF"/>
      </a:lt1>
      <a:dk2>
        <a:srgbClr val="5FBEDC"/>
      </a:dk2>
      <a:lt2>
        <a:srgbClr val="0C284B"/>
      </a:lt2>
      <a:accent1>
        <a:srgbClr val="0C284B"/>
      </a:accent1>
      <a:accent2>
        <a:srgbClr val="5FBEDC"/>
      </a:accent2>
      <a:accent3>
        <a:srgbClr val="4B6487"/>
      </a:accent3>
      <a:accent4>
        <a:srgbClr val="115596"/>
      </a:accent4>
      <a:accent5>
        <a:srgbClr val="0F69B4"/>
      </a:accent5>
      <a:accent6>
        <a:srgbClr val="3978BC"/>
      </a:accent6>
      <a:hlink>
        <a:srgbClr val="000000"/>
      </a:hlink>
      <a:folHlink>
        <a:srgbClr val="000000"/>
      </a:folHlink>
    </a:clrScheme>
    <a:fontScheme name="Arial Black - Arial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70A40E86A24154B814CF0FF2318376D" ma:contentTypeVersion="0" ma:contentTypeDescription="Crée un document." ma:contentTypeScope="" ma:versionID="3a4f8a3550a119e5095746a8310ab81e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82a518d25f68732d39b21da5ad4a9a8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8A8EDC5-F054-42D5-8564-CB06C421771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BCBFB7F4-8909-4EF1-ADC0-7366337A3E5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61209BC-259C-4250-9DB8-95B1C1F5ABB5}">
  <ds:schemaRefs>
    <ds:schemaRef ds:uri="http://schemas.microsoft.com/office/2006/metadata/properties"/>
    <ds:schemaRef ds:uri="http://schemas.openxmlformats.org/package/2006/metadata/core-properties"/>
    <ds:schemaRef ds:uri="http://www.w3.org/XML/1998/namespace"/>
    <ds:schemaRef ds:uri="http://schemas.microsoft.com/office/infopath/2007/PartnerControls"/>
    <ds:schemaRef ds:uri="http://purl.org/dc/terms/"/>
    <ds:schemaRef ds:uri="http://schemas.microsoft.com/office/2006/documentManagement/types"/>
    <ds:schemaRef ds:uri="http://purl.org/dc/elements/1.1/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CNRS</Template>
  <TotalTime>3769</TotalTime>
  <Words>286</Words>
  <Application>Microsoft Office PowerPoint</Application>
  <PresentationFormat>Affichage à l'écran (16:9)</PresentationFormat>
  <Paragraphs>68</Paragraphs>
  <Slides>8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12" baseType="lpstr">
      <vt:lpstr>Arial</vt:lpstr>
      <vt:lpstr>Arial Black</vt:lpstr>
      <vt:lpstr>Calibri</vt:lpstr>
      <vt:lpstr>CNRS</vt:lpstr>
      <vt:lpstr>kit-web réseau</vt:lpstr>
      <vt:lpstr>Ordre du Jour</vt:lpstr>
      <vt:lpstr>Discussion avec ID-ménéo</vt:lpstr>
      <vt:lpstr>Point sur les discussions avec la DSI</vt:lpstr>
      <vt:lpstr>Création de sous-groupe(s) de travail : 3-4 personnes</vt:lpstr>
      <vt:lpstr>Outil et proposition de planning</vt:lpstr>
      <vt:lpstr>conclusion</vt:lpstr>
      <vt:lpstr>Merci de votre attention </vt:lpstr>
    </vt:vector>
  </TitlesOfParts>
  <Manager>CNRS</Manager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 Centre national de la recherche scientifique</dc:title>
  <dc:subject>CNRS</dc:subject>
  <dc:creator>Microsoft Office User</dc:creator>
  <cp:lastModifiedBy>NIGAUD Kevin</cp:lastModifiedBy>
  <cp:revision>151</cp:revision>
  <dcterms:created xsi:type="dcterms:W3CDTF">2019-01-17T12:19:15Z</dcterms:created>
  <dcterms:modified xsi:type="dcterms:W3CDTF">2019-09-30T09:40:54Z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0x010100A70A40E86A24154B814CF0FF2318376D</vt:lpwstr>
  </property>
</Properties>
</file>