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7" r:id="rId5"/>
    <p:sldId id="278" r:id="rId6"/>
    <p:sldId id="273" r:id="rId7"/>
    <p:sldId id="275" r:id="rId8"/>
    <p:sldId id="274" r:id="rId9"/>
    <p:sldId id="276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" y="9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B1B3-C57D-4D09-88E0-7334CC428F1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132F-4F2E-4C09-B067-52C496B491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1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B1B3-C57D-4D09-88E0-7334CC428F1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132F-4F2E-4C09-B067-52C496B491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2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B1B3-C57D-4D09-88E0-7334CC428F1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132F-4F2E-4C09-B067-52C496B491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11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867"/>
              <a:t>Texte du titre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260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867"/>
              <a:t>Texte niveau 1</a:t>
            </a:r>
          </a:p>
          <a:p>
            <a:pPr lvl="1">
              <a:defRPr sz="1800"/>
            </a:pPr>
            <a:r>
              <a:rPr sz="1867"/>
              <a:t>Texte niveau 2</a:t>
            </a:r>
          </a:p>
          <a:p>
            <a:pPr lvl="2">
              <a:defRPr sz="1800"/>
            </a:pPr>
            <a:r>
              <a:rPr sz="1867"/>
              <a:t>Texte niveau 3</a:t>
            </a:r>
          </a:p>
          <a:p>
            <a:pPr lvl="3">
              <a:defRPr sz="1800"/>
            </a:pPr>
            <a:r>
              <a:rPr sz="1867"/>
              <a:t>Texte niveau 4</a:t>
            </a:r>
          </a:p>
          <a:p>
            <a:pPr lvl="4">
              <a:defRPr sz="1800"/>
            </a:pPr>
            <a:r>
              <a:rPr sz="1867"/>
              <a:t>Texte niveau 5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473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B1B3-C57D-4D09-88E0-7334CC428F1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132F-4F2E-4C09-B067-52C496B491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1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B1B3-C57D-4D09-88E0-7334CC428F1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132F-4F2E-4C09-B067-52C496B491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0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B1B3-C57D-4D09-88E0-7334CC428F1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132F-4F2E-4C09-B067-52C496B491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1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B1B3-C57D-4D09-88E0-7334CC428F1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132F-4F2E-4C09-B067-52C496B491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13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B1B3-C57D-4D09-88E0-7334CC428F1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132F-4F2E-4C09-B067-52C496B491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4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B1B3-C57D-4D09-88E0-7334CC428F1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132F-4F2E-4C09-B067-52C496B491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91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B1B3-C57D-4D09-88E0-7334CC428F1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132F-4F2E-4C09-B067-52C496B491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5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B1B3-C57D-4D09-88E0-7334CC428F1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132F-4F2E-4C09-B067-52C496B491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1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B1B3-C57D-4D09-88E0-7334CC428F1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4132F-4F2E-4C09-B067-52C496B491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6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ebp"/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hyperlink" Target="http://4.bp.blogspot.com/-GbCtTgQcuX4/UAf8B7HtBtI/AAAAAAAABfQ/aqb5aLKKq-Y/s1600/MOSFET+SCHEMAtique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hyperlink" Target="http://3.bp.blogspot.com/-3QaauKw5gS8/UAaaUWhRIUI/AAAAAAAABeo/k19ddPltSTU/s1600/MOSFET-TO220.jpg" TargetMode="External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tiff"/><Relationship Id="rId2" Type="http://schemas.openxmlformats.org/officeDocument/2006/relationships/hyperlink" Target="http://4.bp.blogspot.com/-GbCtTgQcuX4/UAf8B7HtBtI/AAAAAAAABfQ/aqb5aLKKq-Y/s1600/MOSFET+SCHEMAtique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« Lire » ou Ecrire</a:t>
            </a:r>
            <a:br>
              <a:rPr lang="fr-FR" dirty="0" smtClean="0"/>
            </a:br>
            <a:r>
              <a:rPr lang="fr-FR" dirty="0" smtClean="0"/>
              <a:t>un signal numérique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49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18" y="174172"/>
            <a:ext cx="5150031" cy="37229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9" y="2866570"/>
            <a:ext cx="5639331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365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93" y="2752725"/>
            <a:ext cx="2019300" cy="22669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1326696"/>
            <a:ext cx="2019300" cy="2266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636" y="4200528"/>
            <a:ext cx="2019300" cy="2266950"/>
          </a:xfrm>
          <a:prstGeom prst="rect">
            <a:avLst/>
          </a:prstGeom>
        </p:spPr>
      </p:pic>
      <p:sp>
        <p:nvSpPr>
          <p:cNvPr id="9" name="Flèche à angle droit 8"/>
          <p:cNvSpPr/>
          <p:nvPr/>
        </p:nvSpPr>
        <p:spPr>
          <a:xfrm rot="10800000">
            <a:off x="10636703" y="5426529"/>
            <a:ext cx="840921" cy="7402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7394122" y="4370551"/>
            <a:ext cx="9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Etat 0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7307036" y="1717448"/>
            <a:ext cx="9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Etat 1</a:t>
            </a:r>
            <a:endParaRPr lang="en-GB" dirty="0"/>
          </a:p>
        </p:txBody>
      </p:sp>
      <p:sp>
        <p:nvSpPr>
          <p:cNvPr id="12" name="Flèche à angle droit 11"/>
          <p:cNvSpPr/>
          <p:nvPr/>
        </p:nvSpPr>
        <p:spPr>
          <a:xfrm rot="5400000">
            <a:off x="9846128" y="1431132"/>
            <a:ext cx="840921" cy="7402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266588" y="2752725"/>
            <a:ext cx="183698" cy="415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necteur droit 14"/>
          <p:cNvCxnSpPr>
            <a:stCxn id="6" idx="3"/>
          </p:cNvCxnSpPr>
          <p:nvPr/>
        </p:nvCxnSpPr>
        <p:spPr>
          <a:xfrm>
            <a:off x="10229850" y="2460171"/>
            <a:ext cx="681990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9410292" y="3228658"/>
            <a:ext cx="955289" cy="25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3" idx="0"/>
          </p:cNvCxnSpPr>
          <p:nvPr/>
        </p:nvCxnSpPr>
        <p:spPr>
          <a:xfrm flipV="1">
            <a:off x="10358437" y="2460171"/>
            <a:ext cx="4763" cy="292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0360818" y="3114676"/>
            <a:ext cx="4763" cy="14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358437" y="5588453"/>
            <a:ext cx="183698" cy="415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Connecteur droit 25"/>
          <p:cNvCxnSpPr/>
          <p:nvPr/>
        </p:nvCxnSpPr>
        <p:spPr>
          <a:xfrm>
            <a:off x="10321699" y="5295899"/>
            <a:ext cx="681990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9502141" y="6064386"/>
            <a:ext cx="955289" cy="25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25" idx="0"/>
          </p:cNvCxnSpPr>
          <p:nvPr/>
        </p:nvCxnSpPr>
        <p:spPr>
          <a:xfrm flipV="1">
            <a:off x="10450286" y="5295899"/>
            <a:ext cx="4763" cy="292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0452667" y="5950404"/>
            <a:ext cx="4763" cy="14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0574110" y="2156273"/>
            <a:ext cx="90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5V</a:t>
            </a:r>
          </a:p>
          <a:p>
            <a:endParaRPr lang="en-GB" dirty="0"/>
          </a:p>
        </p:txBody>
      </p:sp>
      <p:sp>
        <p:nvSpPr>
          <p:cNvPr id="31" name="ZoneTexte 30"/>
          <p:cNvSpPr txBox="1"/>
          <p:nvPr/>
        </p:nvSpPr>
        <p:spPr>
          <a:xfrm>
            <a:off x="10583636" y="4972733"/>
            <a:ext cx="90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</a:t>
            </a:r>
          </a:p>
          <a:p>
            <a:r>
              <a:rPr lang="fr-FR" dirty="0" smtClean="0"/>
              <a:t>V</a:t>
            </a:r>
          </a:p>
          <a:p>
            <a:endParaRPr lang="en-GB" dirty="0"/>
          </a:p>
        </p:txBody>
      </p:sp>
      <p:pic>
        <p:nvPicPr>
          <p:cNvPr id="33" name="Espace réservé du contenu 3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1009" y="2940049"/>
            <a:ext cx="2533650" cy="1800225"/>
          </a:xfrm>
        </p:spPr>
      </p:pic>
      <p:sp>
        <p:nvSpPr>
          <p:cNvPr id="34" name="ZoneTexte 33"/>
          <p:cNvSpPr txBox="1"/>
          <p:nvPr/>
        </p:nvSpPr>
        <p:spPr>
          <a:xfrm>
            <a:off x="3848101" y="5149337"/>
            <a:ext cx="2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20mA maxi par voies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75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33" y="1870077"/>
            <a:ext cx="2019300" cy="2266950"/>
          </a:xfrm>
          <a:prstGeom prst="rect">
            <a:avLst/>
          </a:prstGeom>
        </p:spPr>
      </p:pic>
      <p:pic>
        <p:nvPicPr>
          <p:cNvPr id="33" name="Espace réservé du contenu 3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4449" y="2057401"/>
            <a:ext cx="2533650" cy="1800225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27417" t="30276" r="48833" b="8483"/>
          <a:stretch/>
        </p:blipFill>
        <p:spPr>
          <a:xfrm>
            <a:off x="7132865" y="2636643"/>
            <a:ext cx="2582562" cy="402336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H="1" flipV="1">
            <a:off x="5720862" y="3006969"/>
            <a:ext cx="2139461" cy="29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8282354" y="3581400"/>
            <a:ext cx="11723" cy="1148862"/>
          </a:xfrm>
          <a:prstGeom prst="straightConnector1">
            <a:avLst/>
          </a:prstGeom>
          <a:ln w="44450">
            <a:solidFill>
              <a:srgbClr val="15AB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883769" y="3971165"/>
            <a:ext cx="4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15AB05"/>
                </a:solidFill>
              </a:rPr>
              <a:t>U</a:t>
            </a:r>
            <a:endParaRPr lang="en-GB" dirty="0">
              <a:solidFill>
                <a:srgbClr val="15AB05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8651631" y="4964723"/>
            <a:ext cx="5861" cy="99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651631" y="4780057"/>
            <a:ext cx="4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571246" y="4502955"/>
            <a:ext cx="225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i= (5-U)/R</a:t>
            </a:r>
          </a:p>
          <a:p>
            <a:r>
              <a:rPr lang="fr-FR" dirty="0" smtClean="0"/>
              <a:t>R=(5-U)/i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25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7" y="1517909"/>
            <a:ext cx="2019300" cy="2266950"/>
          </a:xfrm>
          <a:prstGeom prst="rect">
            <a:avLst/>
          </a:prstGeom>
        </p:spPr>
      </p:pic>
      <p:pic>
        <p:nvPicPr>
          <p:cNvPr id="33" name="Espace réservé du contenu 3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5757" y="1705233"/>
            <a:ext cx="2533650" cy="1800225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27417" t="30276" r="48833" b="8483"/>
          <a:stretch/>
        </p:blipFill>
        <p:spPr>
          <a:xfrm>
            <a:off x="4562659" y="2284475"/>
            <a:ext cx="2582562" cy="402336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H="1" flipV="1">
            <a:off x="3150656" y="2654801"/>
            <a:ext cx="2139461" cy="29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5712148" y="3229232"/>
            <a:ext cx="11723" cy="1148862"/>
          </a:xfrm>
          <a:prstGeom prst="straightConnector1">
            <a:avLst/>
          </a:prstGeom>
          <a:ln w="44450">
            <a:solidFill>
              <a:srgbClr val="15AB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313563" y="3618997"/>
            <a:ext cx="4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15AB05"/>
                </a:solidFill>
              </a:rPr>
              <a:t>U</a:t>
            </a:r>
            <a:endParaRPr lang="en-GB" dirty="0">
              <a:solidFill>
                <a:srgbClr val="15AB05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6081425" y="4612555"/>
            <a:ext cx="5861" cy="99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6081425" y="4427889"/>
            <a:ext cx="4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284282" y="4621446"/>
            <a:ext cx="225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i= (5-U)/R</a:t>
            </a:r>
          </a:p>
          <a:p>
            <a:r>
              <a:rPr lang="fr-FR" dirty="0" smtClean="0"/>
              <a:t>R=(5-U)/i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000" y="-2095500"/>
            <a:ext cx="18288000" cy="11049000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1584327" y="6858000"/>
            <a:ext cx="406854" cy="197708"/>
          </a:xfrm>
          <a:prstGeom prst="rightArrow">
            <a:avLst/>
          </a:prstGeom>
          <a:solidFill>
            <a:srgbClr val="15A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6180822" y="6731882"/>
            <a:ext cx="442686" cy="449943"/>
          </a:xfrm>
          <a:prstGeom prst="ellipse">
            <a:avLst/>
          </a:prstGeom>
          <a:solidFill>
            <a:srgbClr val="15AB05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llipse 17"/>
          <p:cNvSpPr/>
          <p:nvPr/>
        </p:nvSpPr>
        <p:spPr>
          <a:xfrm>
            <a:off x="8258629" y="5689600"/>
            <a:ext cx="810536" cy="497997"/>
          </a:xfrm>
          <a:prstGeom prst="ellipse">
            <a:avLst/>
          </a:prstGeom>
          <a:solidFill>
            <a:srgbClr val="00B0F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68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33" y="1870077"/>
            <a:ext cx="2019300" cy="2266950"/>
          </a:xfrm>
          <a:prstGeom prst="rect">
            <a:avLst/>
          </a:prstGeom>
        </p:spPr>
      </p:pic>
      <p:pic>
        <p:nvPicPr>
          <p:cNvPr id="33" name="Espace réservé du contenu 3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4449" y="2057401"/>
            <a:ext cx="2533650" cy="1800225"/>
          </a:xfrm>
        </p:spPr>
      </p:pic>
      <p:sp>
        <p:nvSpPr>
          <p:cNvPr id="4" name="ZoneTexte 3"/>
          <p:cNvSpPr txBox="1"/>
          <p:nvPr/>
        </p:nvSpPr>
        <p:spPr>
          <a:xfrm>
            <a:off x="4000500" y="1948543"/>
            <a:ext cx="230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4304H Series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27417" t="30276" r="48833" b="8483"/>
          <a:stretch/>
        </p:blipFill>
        <p:spPr>
          <a:xfrm>
            <a:off x="7132865" y="2636643"/>
            <a:ext cx="2582562" cy="402336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H="1" flipV="1">
            <a:off x="5720862" y="3006969"/>
            <a:ext cx="2139461" cy="29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8282354" y="3581400"/>
            <a:ext cx="11723" cy="1148862"/>
          </a:xfrm>
          <a:prstGeom prst="straightConnector1">
            <a:avLst/>
          </a:prstGeom>
          <a:ln w="44450">
            <a:solidFill>
              <a:srgbClr val="15AB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883769" y="3971165"/>
            <a:ext cx="4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15AB05"/>
                </a:solidFill>
              </a:rPr>
              <a:t>U</a:t>
            </a:r>
            <a:endParaRPr lang="en-GB" dirty="0">
              <a:solidFill>
                <a:srgbClr val="15AB05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8651631" y="4964723"/>
            <a:ext cx="5861" cy="99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651631" y="4780057"/>
            <a:ext cx="4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416689" y="4502955"/>
            <a:ext cx="225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i= (5-U)/R</a:t>
            </a:r>
          </a:p>
          <a:p>
            <a:r>
              <a:rPr lang="fr-FR" dirty="0" smtClean="0"/>
              <a:t>R=(5-U)/i</a:t>
            </a:r>
            <a:endParaRPr lang="en-GB" dirty="0"/>
          </a:p>
        </p:txBody>
      </p:sp>
      <p:sp>
        <p:nvSpPr>
          <p:cNvPr id="40" name="ZoneTexte 39"/>
          <p:cNvSpPr txBox="1"/>
          <p:nvPr/>
        </p:nvSpPr>
        <p:spPr>
          <a:xfrm>
            <a:off x="1318334" y="5764404"/>
            <a:ext cx="4543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Led 4304H Series, </a:t>
            </a:r>
            <a:r>
              <a:rPr lang="en-GB" dirty="0" err="1" smtClean="0"/>
              <a:t>i</a:t>
            </a:r>
            <a:r>
              <a:rPr lang="en-GB" dirty="0" smtClean="0"/>
              <a:t>=8mA, U = 2V</a:t>
            </a:r>
          </a:p>
          <a:p>
            <a:r>
              <a:rPr lang="fr-FR" dirty="0" smtClean="0"/>
              <a:t>R=375 ohms    -&gt; </a:t>
            </a:r>
            <a:r>
              <a:rPr lang="fr-FR" dirty="0" smtClean="0">
                <a:solidFill>
                  <a:srgbClr val="00B050"/>
                </a:solidFill>
              </a:rPr>
              <a:t>R=390 ohms</a:t>
            </a:r>
            <a:endParaRPr lang="en-GB" dirty="0" smtClean="0">
              <a:solidFill>
                <a:srgbClr val="00B050"/>
              </a:solidFill>
            </a:endParaRPr>
          </a:p>
          <a:p>
            <a:endParaRPr lang="en-GB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27"/>
          <a:stretch/>
        </p:blipFill>
        <p:spPr>
          <a:xfrm>
            <a:off x="6484348" y="222224"/>
            <a:ext cx="4579709" cy="14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8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5360" y="164638"/>
            <a:ext cx="10081120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fr-FR" sz="3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 la charge nécessite plus de 20 mA</a:t>
            </a:r>
          </a:p>
          <a:p>
            <a:pPr defTabSz="1219170" latinLnBrk="1" hangingPunct="0"/>
            <a:r>
              <a:rPr lang="fr-FR" sz="3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fr-FR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fr-FR" sz="3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20mA</a:t>
            </a:r>
            <a:endParaRPr lang="fr-FR"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 latinLnBrk="1" hangingPunct="0"/>
            <a:r>
              <a:rPr lang="fr-FR" sz="3200" dirty="0">
                <a:solidFill>
                  <a:schemeClr val="bg1"/>
                </a:solidFill>
              </a:rPr>
              <a:t>Exemple commande de moteur CC</a:t>
            </a:r>
            <a:endParaRPr lang="fr-FR" sz="3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 5" descr="http://4.bp.blogspot.com/-GbCtTgQcuX4/UAf8B7HtBtI/AAAAAAAABfQ/aqb5aLKKq-Y/s320/MOSFET+SCHEMAtiqu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0" y="2081537"/>
            <a:ext cx="2616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3.bp.blogspot.com/-3QaauKw5gS8/UAaaUWhRIUI/AAAAAAAABeo/k19ddPltSTU/s1600/MOSFET-TO22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7859" y="1102708"/>
            <a:ext cx="179493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uno-pr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68768" y="2999582"/>
            <a:ext cx="2269067" cy="1591733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3659" y="3525011"/>
            <a:ext cx="1524000" cy="1270000"/>
          </a:xfrm>
          <a:prstGeom prst="rect">
            <a:avLst/>
          </a:prstGeom>
          <a:noFill/>
        </p:spPr>
      </p:pic>
      <p:cxnSp>
        <p:nvCxnSpPr>
          <p:cNvPr id="14" name="Connecteur droit avec flèche 13"/>
          <p:cNvCxnSpPr/>
          <p:nvPr/>
        </p:nvCxnSpPr>
        <p:spPr>
          <a:xfrm>
            <a:off x="2543606" y="4005064"/>
            <a:ext cx="768085" cy="0"/>
          </a:xfrm>
          <a:prstGeom prst="straightConnector1">
            <a:avLst/>
          </a:prstGeom>
          <a:noFill/>
          <a:ln w="25400" cap="flat">
            <a:solidFill>
              <a:srgbClr val="80B606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1957" y="2820931"/>
            <a:ext cx="1331979" cy="1184133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5903979" y="1988841"/>
            <a:ext cx="576064" cy="41043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fr-FR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12V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1007435" y="2372883"/>
            <a:ext cx="3360373" cy="3168352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 12" descr="symbole-normalise-d-une-diod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6843584" y="2873439"/>
            <a:ext cx="871366" cy="638340"/>
          </a:xfrm>
          <a:prstGeom prst="rect">
            <a:avLst/>
          </a:prstGeom>
        </p:spPr>
      </p:pic>
      <p:cxnSp>
        <p:nvCxnSpPr>
          <p:cNvPr id="18" name="Connecteur droit 17"/>
          <p:cNvCxnSpPr>
            <a:stCxn id="13" idx="1"/>
          </p:cNvCxnSpPr>
          <p:nvPr/>
        </p:nvCxnSpPr>
        <p:spPr>
          <a:xfrm flipH="1">
            <a:off x="6192011" y="3893858"/>
            <a:ext cx="1087256" cy="1482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cteur droit 20"/>
          <p:cNvCxnSpPr>
            <a:stCxn id="13" idx="3"/>
          </p:cNvCxnSpPr>
          <p:nvPr/>
        </p:nvCxnSpPr>
        <p:spPr>
          <a:xfrm flipH="1" flipV="1">
            <a:off x="6192011" y="2697973"/>
            <a:ext cx="1087256" cy="5895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Ellipse 24"/>
          <p:cNvSpPr/>
          <p:nvPr/>
        </p:nvSpPr>
        <p:spPr>
          <a:xfrm>
            <a:off x="6864086" y="2996412"/>
            <a:ext cx="1056117" cy="577144"/>
          </a:xfrm>
          <a:prstGeom prst="ellipse">
            <a:avLst/>
          </a:prstGeom>
          <a:noFill/>
          <a:ln w="25400" cap="flat">
            <a:solidFill>
              <a:srgbClr val="80B60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endParaRPr lang="fr-FR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2793" y="1796819"/>
            <a:ext cx="2592929" cy="4374188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7272040" y="3581400"/>
            <a:ext cx="0" cy="312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 rot="16000092">
            <a:off x="4950126" y="4680235"/>
            <a:ext cx="1056117" cy="577144"/>
          </a:xfrm>
          <a:prstGeom prst="ellipse">
            <a:avLst/>
          </a:prstGeom>
          <a:noFill/>
          <a:ln w="25400" cap="flat">
            <a:solidFill>
              <a:srgbClr val="80B60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endParaRPr lang="fr-FR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38292" y="3786554"/>
            <a:ext cx="121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UL=</a:t>
            </a:r>
            <a:r>
              <a:rPr lang="fr-FR" dirty="0" err="1" smtClean="0"/>
              <a:t>Ldi</a:t>
            </a:r>
            <a:r>
              <a:rPr lang="fr-FR" dirty="0" smtClean="0"/>
              <a:t>/</a:t>
            </a:r>
            <a:r>
              <a:rPr lang="fr-FR" dirty="0" err="1" smtClean="0"/>
              <a:t>dt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3171" y="3151905"/>
            <a:ext cx="973886" cy="2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49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4.bp.blogspot.com/-GbCtTgQcuX4/UAf8B7HtBtI/AAAAAAAABfQ/aqb5aLKKq-Y/s320/MOSFET+SCHEMAtiqu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697" y="165100"/>
            <a:ext cx="2616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0814" y="904494"/>
            <a:ext cx="1331979" cy="1184133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9822836" y="72404"/>
            <a:ext cx="576064" cy="41043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fr-FR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12V</a:t>
            </a:r>
          </a:p>
        </p:txBody>
      </p:sp>
      <p:pic>
        <p:nvPicPr>
          <p:cNvPr id="13" name="Image 12" descr="symbole-normalise-d-une-dio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0762441" y="957002"/>
            <a:ext cx="871366" cy="638340"/>
          </a:xfrm>
          <a:prstGeom prst="rect">
            <a:avLst/>
          </a:prstGeom>
        </p:spPr>
      </p:pic>
      <p:cxnSp>
        <p:nvCxnSpPr>
          <p:cNvPr id="18" name="Connecteur droit 17"/>
          <p:cNvCxnSpPr>
            <a:stCxn id="13" idx="1"/>
          </p:cNvCxnSpPr>
          <p:nvPr/>
        </p:nvCxnSpPr>
        <p:spPr>
          <a:xfrm flipH="1">
            <a:off x="10110868" y="1977421"/>
            <a:ext cx="1087256" cy="1482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cteur droit 20"/>
          <p:cNvCxnSpPr>
            <a:stCxn id="13" idx="3"/>
          </p:cNvCxnSpPr>
          <p:nvPr/>
        </p:nvCxnSpPr>
        <p:spPr>
          <a:xfrm flipH="1" flipV="1">
            <a:off x="10110868" y="781536"/>
            <a:ext cx="1087256" cy="5895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Ellipse 24"/>
          <p:cNvSpPr/>
          <p:nvPr/>
        </p:nvSpPr>
        <p:spPr>
          <a:xfrm>
            <a:off x="10782943" y="1079975"/>
            <a:ext cx="1056117" cy="577144"/>
          </a:xfrm>
          <a:prstGeom prst="ellipse">
            <a:avLst/>
          </a:prstGeom>
          <a:noFill/>
          <a:ln w="25400" cap="flat">
            <a:solidFill>
              <a:srgbClr val="80B60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endParaRPr lang="fr-FR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1190897" y="1664963"/>
            <a:ext cx="0" cy="312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 rot="16000092">
            <a:off x="8868983" y="2763798"/>
            <a:ext cx="1056117" cy="577144"/>
          </a:xfrm>
          <a:prstGeom prst="ellipse">
            <a:avLst/>
          </a:prstGeom>
          <a:noFill/>
          <a:ln w="25400" cap="flat">
            <a:solidFill>
              <a:srgbClr val="80B60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endParaRPr lang="fr-FR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357149" y="1870117"/>
            <a:ext cx="121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UL=</a:t>
            </a:r>
            <a:r>
              <a:rPr lang="fr-FR" dirty="0" err="1" smtClean="0"/>
              <a:t>Ldi</a:t>
            </a:r>
            <a:r>
              <a:rPr lang="fr-FR" dirty="0" smtClean="0"/>
              <a:t>/</a:t>
            </a:r>
            <a:r>
              <a:rPr lang="fr-FR" dirty="0" err="1" smtClean="0"/>
              <a:t>dt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62028" y="1235468"/>
            <a:ext cx="973886" cy="295412"/>
          </a:xfrm>
          <a:prstGeom prst="rect">
            <a:avLst/>
          </a:prstGeom>
        </p:spPr>
      </p:pic>
      <p:pic>
        <p:nvPicPr>
          <p:cNvPr id="22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3775" y="4321796"/>
            <a:ext cx="1331979" cy="1184133"/>
          </a:xfrm>
          <a:prstGeom prst="rect">
            <a:avLst/>
          </a:prstGeom>
          <a:noFill/>
        </p:spPr>
      </p:pic>
      <p:cxnSp>
        <p:nvCxnSpPr>
          <p:cNvPr id="16" name="Connecteur droit 15"/>
          <p:cNvCxnSpPr>
            <a:stCxn id="22" idx="0"/>
          </p:cNvCxnSpPr>
          <p:nvPr/>
        </p:nvCxnSpPr>
        <p:spPr>
          <a:xfrm flipH="1" flipV="1">
            <a:off x="10962793" y="3712029"/>
            <a:ext cx="16972" cy="60976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1198124" y="3472543"/>
            <a:ext cx="76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12V</a:t>
            </a:r>
          </a:p>
          <a:p>
            <a:endParaRPr lang="en-GB" dirty="0"/>
          </a:p>
        </p:txBody>
      </p:sp>
      <p:cxnSp>
        <p:nvCxnSpPr>
          <p:cNvPr id="26" name="Connecteur droit 25"/>
          <p:cNvCxnSpPr>
            <a:stCxn id="22" idx="2"/>
          </p:cNvCxnSpPr>
          <p:nvPr/>
        </p:nvCxnSpPr>
        <p:spPr>
          <a:xfrm flipH="1">
            <a:off x="10979764" y="5505929"/>
            <a:ext cx="1" cy="39412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10654496" y="5815445"/>
            <a:ext cx="308297" cy="3132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 descr="http://4.bp.blogspot.com/-GbCtTgQcuX4/UAf8B7HtBtI/AAAAAAAABfQ/aqb5aLKKq-Y/s320/MOSFET+SCHEMAtique.jpg">
            <a:hlinkClick r:id="rId2"/>
          </p:cNvPr>
          <p:cNvPicPr/>
          <p:nvPr/>
        </p:nvPicPr>
        <p:blipFill rotWithShape="1">
          <a:blip r:embed="rId3" cstate="print"/>
          <a:srcRect l="35818" t="86235" r="26318"/>
          <a:stretch/>
        </p:blipFill>
        <p:spPr bwMode="auto">
          <a:xfrm>
            <a:off x="10398900" y="6238198"/>
            <a:ext cx="990600" cy="55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81" y="43543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38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28" y="0"/>
            <a:ext cx="7272544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75892" y="199292"/>
            <a:ext cx="223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ULN2803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003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/>
          <a:stretch/>
        </p:blipFill>
        <p:spPr>
          <a:xfrm>
            <a:off x="330081" y="0"/>
            <a:ext cx="6375519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66" y="0"/>
            <a:ext cx="6197838" cy="51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79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99</Words>
  <Application>Microsoft Office PowerPoint</Application>
  <PresentationFormat>Grand écran</PresentationFormat>
  <Paragraphs>31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« Lire » ou Ecrire un signal numérique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Laboratoire Parole et Langage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de la chaîne d’acquisition</dc:title>
  <dc:creator>Thierry Legou</dc:creator>
  <cp:lastModifiedBy>Thierry Legou</cp:lastModifiedBy>
  <cp:revision>31</cp:revision>
  <dcterms:created xsi:type="dcterms:W3CDTF">2022-09-25T08:34:50Z</dcterms:created>
  <dcterms:modified xsi:type="dcterms:W3CDTF">2022-09-29T06:19:18Z</dcterms:modified>
</cp:coreProperties>
</file>