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7" autoAdjust="0"/>
    <p:restoredTop sz="94660"/>
  </p:normalViewPr>
  <p:slideViewPr>
    <p:cSldViewPr snapToGrid="0">
      <p:cViewPr>
        <p:scale>
          <a:sx n="100" d="100"/>
          <a:sy n="100" d="100"/>
        </p:scale>
        <p:origin x="2288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14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36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4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97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28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28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04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78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21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8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2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6397-C14D-4DBF-A629-2C29222D101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5B71-6EB9-4624-9863-C47B93E3CA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0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39" y="445106"/>
            <a:ext cx="938398" cy="93839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006654" y="3292331"/>
            <a:ext cx="51306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</a:rPr>
              <a:t>Fonctionnalisation de sonde et analyses de données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A7A200F-E2F0-43AF-8EE5-8310B4E904C6}"/>
              </a:ext>
            </a:extLst>
          </p:cNvPr>
          <p:cNvSpPr txBox="1"/>
          <p:nvPr/>
        </p:nvSpPr>
        <p:spPr>
          <a:xfrm>
            <a:off x="3280465" y="5268672"/>
            <a:ext cx="26396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dirty="0"/>
              <a:t>Toulouse, 29 novembre 2023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201" y="621805"/>
            <a:ext cx="2738459" cy="58477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4252719E-E243-DBA6-DE63-6A560008D0F3}"/>
              </a:ext>
            </a:extLst>
          </p:cNvPr>
          <p:cNvSpPr txBox="1"/>
          <p:nvPr/>
        </p:nvSpPr>
        <p:spPr>
          <a:xfrm>
            <a:off x="1561547" y="604228"/>
            <a:ext cx="34378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0" i="0" u="none" strike="noStrike" dirty="0">
                <a:solidFill>
                  <a:srgbClr val="0070C0"/>
                </a:solidFill>
                <a:effectLst/>
                <a:latin typeface="Inter"/>
              </a:rPr>
              <a:t>Mission pour les initiatives transverses et interdisciplinaires (MITI)</a:t>
            </a:r>
            <a:endParaRPr lang="fr-FR" sz="1600" dirty="0">
              <a:solidFill>
                <a:srgbClr val="0070C0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DA9610B3-F850-DF2C-7867-05C988B5AFB5}"/>
              </a:ext>
            </a:extLst>
          </p:cNvPr>
          <p:cNvSpPr txBox="1"/>
          <p:nvPr/>
        </p:nvSpPr>
        <p:spPr>
          <a:xfrm>
            <a:off x="3092945" y="2682233"/>
            <a:ext cx="29581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Journée thématique</a:t>
            </a:r>
          </a:p>
        </p:txBody>
      </p:sp>
    </p:spTree>
    <p:extLst>
      <p:ext uri="{BB962C8B-B14F-4D97-AF65-F5344CB8AC3E}">
        <p14:creationId xmlns:p14="http://schemas.microsoft.com/office/powerpoint/2010/main" val="212959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17" y="178562"/>
            <a:ext cx="605753" cy="60575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949960" y="230944"/>
            <a:ext cx="5470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Fonctionnalisation de sonde : xxx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A7A200F-E2F0-43AF-8EE5-8310B4E904C6}"/>
              </a:ext>
            </a:extLst>
          </p:cNvPr>
          <p:cNvSpPr txBox="1"/>
          <p:nvPr/>
        </p:nvSpPr>
        <p:spPr>
          <a:xfrm>
            <a:off x="7124804" y="6560072"/>
            <a:ext cx="19993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100" dirty="0"/>
              <a:t>Toulouse, 29 novembre 2023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514550D-975D-58E2-5658-DD83892BFDDD}"/>
              </a:ext>
            </a:extLst>
          </p:cNvPr>
          <p:cNvSpPr txBox="1"/>
          <p:nvPr/>
        </p:nvSpPr>
        <p:spPr>
          <a:xfrm>
            <a:off x="79512" y="6560072"/>
            <a:ext cx="19993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/>
              <a:t>Prénom NOM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6ECCFD7E-00A9-7E29-BBBB-FD63259849CF}"/>
              </a:ext>
            </a:extLst>
          </p:cNvPr>
          <p:cNvGrpSpPr/>
          <p:nvPr/>
        </p:nvGrpSpPr>
        <p:grpSpPr>
          <a:xfrm>
            <a:off x="7144683" y="215901"/>
            <a:ext cx="1800000" cy="629666"/>
            <a:chOff x="7144683" y="215901"/>
            <a:chExt cx="1800000" cy="629666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4683" y="215901"/>
              <a:ext cx="1800000" cy="384375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5D05E09-ECA1-B246-D04B-A4C7FFA8FD7A}"/>
                </a:ext>
              </a:extLst>
            </p:cNvPr>
            <p:cNvSpPr txBox="1"/>
            <p:nvPr/>
          </p:nvSpPr>
          <p:spPr>
            <a:xfrm>
              <a:off x="7300128" y="583957"/>
              <a:ext cx="1489109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fr-FR" sz="1100" dirty="0"/>
                <a:t>GT Fonctionnalisation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64388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683" y="215901"/>
            <a:ext cx="1800000" cy="3843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17" y="178562"/>
            <a:ext cx="605753" cy="60575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093304" y="230944"/>
            <a:ext cx="5178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Analyse de données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A7A200F-E2F0-43AF-8EE5-8310B4E904C6}"/>
              </a:ext>
            </a:extLst>
          </p:cNvPr>
          <p:cNvSpPr txBox="1"/>
          <p:nvPr/>
        </p:nvSpPr>
        <p:spPr>
          <a:xfrm>
            <a:off x="7124804" y="6560072"/>
            <a:ext cx="19993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100" dirty="0"/>
              <a:t>Toulouse, 29 novembre 2023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514550D-975D-58E2-5658-DD83892BFDDD}"/>
              </a:ext>
            </a:extLst>
          </p:cNvPr>
          <p:cNvSpPr txBox="1"/>
          <p:nvPr/>
        </p:nvSpPr>
        <p:spPr>
          <a:xfrm>
            <a:off x="79512" y="6560072"/>
            <a:ext cx="19993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dirty="0"/>
              <a:t>Prénom NOM</a:t>
            </a:r>
          </a:p>
        </p:txBody>
      </p:sp>
    </p:spTree>
    <p:extLst>
      <p:ext uri="{BB962C8B-B14F-4D97-AF65-F5344CB8AC3E}">
        <p14:creationId xmlns:p14="http://schemas.microsoft.com/office/powerpoint/2010/main" val="28126776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48</Words>
  <Application>Microsoft Macintosh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Inter</vt:lpstr>
      <vt:lpstr>Thème Office</vt:lpstr>
      <vt:lpstr>Présentation PowerPoint</vt:lpstr>
      <vt:lpstr>Présentation PowerPoint</vt:lpstr>
      <vt:lpstr>Présentation PowerPoint</vt:lpstr>
    </vt:vector>
  </TitlesOfParts>
  <Company>ILM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PIEDNOIR AGNES</dc:creator>
  <cp:lastModifiedBy>Sébastien Janel</cp:lastModifiedBy>
  <cp:revision>7</cp:revision>
  <dcterms:created xsi:type="dcterms:W3CDTF">2023-10-06T14:26:48Z</dcterms:created>
  <dcterms:modified xsi:type="dcterms:W3CDTF">2023-10-10T13:49:26Z</dcterms:modified>
</cp:coreProperties>
</file>