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19" d="100"/>
          <a:sy n="119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EDF2D-E552-DC47-AA5F-1E4A59AA0562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7FA82-BD8F-D848-AEAE-6A46396E8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81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ABC94-28BB-BD14-8FF8-92F736032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864023-2E62-B29B-34BE-AA117DB9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A80D0D-0EAE-F230-9500-AFBFBED1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ACB6-0564-C546-A104-7541A0F09933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18A78D-3360-B55F-A5BE-ACFC0E44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C57D8A-15EB-3D78-3825-9BE4D458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57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00451-6D17-E6C6-3733-8536EA0D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42DE97-0A53-57F1-86D7-C593ECE49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F3D467-1347-F630-41E0-ABAAB9C0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3B5C-6452-064D-A205-E676AED27818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8DDE0-40FC-EA37-D9D8-82350901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0A358-85FC-1853-FB75-DA4154DF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41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AC9C7A-292A-4205-3F3D-107DEEB02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B10197-7455-4FE6-76A3-F30B52FA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27EB4C-FC5E-38DB-2247-C7F3A3F1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4DE8-A8B7-4947-A4A7-E035C70485FB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724551-A3AF-CAC2-EAE2-807A8FC7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E48B57-FBC9-BEE5-84C4-E5772741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92197-86B8-7F6C-08F3-579B34AA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BD4C81-CB19-4ED9-341B-BFD5C39B0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177FD-FC2D-6E25-EF82-347368EF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2FA8-D65C-B347-9F35-0694DDB2EA2A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D042D0-D422-FFD1-0F87-21CC5681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DA9677-C161-CDC0-B723-15E1D740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3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546C3-4E69-EF75-3D33-5A8DE533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BE61D4-8841-0F7F-A62D-8B4496D2B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41B56-F95D-BCFA-5E15-F3DDB810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739B-83F5-4645-9E23-2C2506EAE28C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EBD25-351B-E3FF-0F26-F705C4B0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CAF109-B820-74A2-73D8-B7D08700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66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1B34E-34A8-FBFA-717E-D7DA54E0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616F1D-4323-B26A-ACBF-80992A877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CCA3AC-53E2-5ACE-9BB4-53C4EF0A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0574F4-830F-167B-251E-53C18397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9D43-DF88-8D42-A1C2-3F4097F88D31}" type="datetime1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1BAE72-FBCD-9DCD-DF62-3756A224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E5B4C0-A3D2-C1C7-F39A-8DFD052F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30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E2A1E-3748-41CE-76E7-ADA8A247D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A611D-63A4-33F0-D62E-25D900AC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2E4FDC-B14B-977A-298A-9A3E540B2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95EFD4-1995-4571-72C4-53C3CE835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4757B0-11CB-8D61-6571-1C6B5BB49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62B909-767A-340D-E44E-3C29FBD3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43BB-349F-6E49-96A5-01FA25171B75}" type="datetime1">
              <a:rPr lang="fr-FR" smtClean="0"/>
              <a:t>23/11/2023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D55A50-E69F-49D6-4C5A-960B94C0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974647-88D1-F83A-94F2-62509774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68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22D4B-4B22-E88D-7749-CCEE295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8F94CF-2726-35AE-C6D8-8D08C7B4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7106-78E8-EC40-A5E8-BE5FAE1204E5}" type="datetime1">
              <a:rPr lang="fr-FR" smtClean="0"/>
              <a:t>23/11/2023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10AC7D-1A0C-19B1-724E-67C51DB2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A351BB-E704-3A67-B760-5A59FC72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5B897F-2793-02D6-4543-886EED05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6A95-9BA2-984A-9C61-F494C5A5B8CB}" type="datetime1">
              <a:rPr lang="fr-FR" smtClean="0"/>
              <a:t>23/11/2023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67C320-90D2-C143-6ABF-10088DF4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7C3D01-250F-6294-39E3-80E10AAA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2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CD5DA-4C8F-5857-4A9B-F74B08F9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21B6E-E01B-D3EF-B9FF-38745031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6486CD-4BB4-794B-AB83-A0F11F595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5E8421-00BD-65E8-4802-73BC0C68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14D6-07F7-C842-BCE8-15E2BC3ECD95}" type="datetime1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523812-6D92-F8A7-3130-5619E2D0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115B7-FB72-C3A1-0D60-9400CAB3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9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6C367-FD49-EB8D-4E32-7DFFEE0A9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9007B2-6F9C-1420-4E30-AFB227A08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474BA-4080-A565-B04E-C31C0D04B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D9E3C9-9D69-EDC3-9C82-7774560A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6604-2F00-4A4C-BDCD-870367DC5E95}" type="datetime1">
              <a:rPr lang="fr-FR" smtClean="0"/>
              <a:t>23/11/2023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153153-179D-F402-C2BD-4A53153B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A05061-1FD3-DD2F-D028-5457F94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68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37CFC2-8F6F-F08A-9DAC-E7528EA8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F1E9C-C14F-7352-0458-A32BBE317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AAD417-DBFE-F7E1-3FAC-235B82D5B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850B-485F-5A4D-B9B6-2E967D2A47D4}" type="datetime1">
              <a:rPr lang="fr-FR" smtClean="0"/>
              <a:t>23/11/2023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6C27C-0F07-1B79-AAA4-4332BF5F2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Patrice Langlois – LASER- RESINFO - CNRS 11/2023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2895D0-B58F-C05F-4C8A-E08C9C39B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29ED5-1F11-894A-8419-C3A03FAE1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0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ckuppc.sourceforge.net/inf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ubuntu-fr.org/rsync" TargetMode="External"/><Relationship Id="rId2" Type="http://schemas.openxmlformats.org/officeDocument/2006/relationships/hyperlink" Target="https://doc.ubuntu-fr.org/sam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.ubuntu-fr.org/ssh" TargetMode="External"/><Relationship Id="rId5" Type="http://schemas.openxmlformats.org/officeDocument/2006/relationships/hyperlink" Target="https://doc.ubuntu-fr.org/tar" TargetMode="External"/><Relationship Id="rId4" Type="http://schemas.openxmlformats.org/officeDocument/2006/relationships/hyperlink" Target="https://www.samba.org/ftp/rsync/rsyncd.conf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6851F4-CFDB-8A4B-6F20-2A78EEA83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BACKUPPC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248085-192F-8A1D-4B76-30F899F7A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F0B0F1-C4DE-EFD3-0F1D-2444466D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Patrice Langlois – LASER- RESINFO - CNRS 11/2023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D6D5BB6-B731-CC59-D605-BF89EBA1A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75" y="84138"/>
            <a:ext cx="3594100" cy="18923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DEFFC37-0828-DB20-55AC-9A8441206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3009" y="-29900"/>
            <a:ext cx="1838587" cy="183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5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5A07B1-5A37-212E-78C0-FEAFEF02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Backuppc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EA23E8-18B9-34A2-9121-619A13F5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Logiciel libre</a:t>
            </a:r>
          </a:p>
          <a:p>
            <a:r>
              <a:rPr lang="fr-FR" dirty="0"/>
              <a:t>Tourne sous Linux</a:t>
            </a:r>
          </a:p>
          <a:p>
            <a:r>
              <a:rPr lang="fr-FR" dirty="0">
                <a:hlinkClick r:id="rId2"/>
              </a:rPr>
              <a:t>https://backuppc.sourceforge.net/info.html</a:t>
            </a:r>
            <a:endParaRPr lang="fr-FR" dirty="0"/>
          </a:p>
          <a:p>
            <a:r>
              <a:rPr lang="fr-FR" dirty="0"/>
              <a:t>Le serveur est l’initiateur des sauvegardes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29D658-006A-8409-B72D-F34E8B41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</p:spTree>
    <p:extLst>
      <p:ext uri="{BB962C8B-B14F-4D97-AF65-F5344CB8AC3E}">
        <p14:creationId xmlns:p14="http://schemas.microsoft.com/office/powerpoint/2010/main" val="134427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EFDE0-F788-3B1A-CD80-A3C23A51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Protocoles de sauvegarde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CB2FC6-56F4-FB47-5B7D-F1C84A09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fr-FR" b="0" i="0" dirty="0">
              <a:solidFill>
                <a:srgbClr val="333333"/>
              </a:solidFill>
              <a:effectLst/>
              <a:latin typeface="Ubuntu" panose="020B0504030602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E95420"/>
                </a:solidFill>
                <a:effectLst/>
                <a:latin typeface="Ubuntu" panose="020B0504030602030204" pitchFamily="34" charset="0"/>
                <a:hlinkClick r:id="rId2" tooltip="samba"/>
              </a:rPr>
              <a:t>Samba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 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E95420"/>
                </a:solidFill>
                <a:effectLst/>
                <a:latin typeface="Ubuntu" panose="020B0504030602030204" pitchFamily="34" charset="0"/>
                <a:hlinkClick r:id="rId3" tooltip="rsync"/>
              </a:rPr>
              <a:t>rSync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 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7AA6"/>
                </a:solidFill>
                <a:effectLst/>
                <a:latin typeface="Ubuntu" panose="020B0504030602030204" pitchFamily="34" charset="0"/>
                <a:hlinkClick r:id="rId4" tooltip="https://www.samba.org/ftp/rsync/rsyncd.conf.html"/>
              </a:rPr>
              <a:t>rSyncd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E95420"/>
                </a:solidFill>
                <a:effectLst/>
                <a:latin typeface="Ubuntu" panose="020B0504030602030204" pitchFamily="34" charset="0"/>
                <a:hlinkClick r:id="rId5" tooltip="tar"/>
              </a:rPr>
              <a:t>Tar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333333"/>
              </a:solidFill>
              <a:effectLst/>
              <a:latin typeface="Ubuntu" panose="020B0504030602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Sauf pour </a:t>
            </a:r>
            <a:r>
              <a:rPr lang="fr-FR" b="0" i="0" u="none" strike="noStrike" dirty="0">
                <a:solidFill>
                  <a:srgbClr val="E95420"/>
                </a:solidFill>
                <a:effectLst/>
                <a:latin typeface="Ubuntu" panose="020B0504030602030204" pitchFamily="34" charset="0"/>
                <a:hlinkClick r:id="rId2" tooltip="samba"/>
              </a:rPr>
              <a:t>Samba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,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Backuppc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 utilise </a:t>
            </a:r>
            <a:r>
              <a:rPr lang="fr-FR" b="0" i="0" u="none" strike="noStrike" dirty="0">
                <a:solidFill>
                  <a:srgbClr val="E95420"/>
                </a:solidFill>
                <a:effectLst/>
                <a:latin typeface="Ubuntu" panose="020B0504030602030204" pitchFamily="34" charset="0"/>
                <a:hlinkClick r:id="rId6" tooltip="ssh"/>
              </a:rPr>
              <a:t>SSH</a:t>
            </a:r>
            <a:r>
              <a:rPr lang="fr-FR" b="0" i="0" dirty="0">
                <a:solidFill>
                  <a:srgbClr val="333333"/>
                </a:solidFill>
                <a:effectLst/>
                <a:latin typeface="Ubuntu" panose="020B0504030602030204" pitchFamily="34" charset="0"/>
              </a:rPr>
              <a:t> pour faire les transferts.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97CF25-76EE-2A81-6CC3-6D9FD997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</p:spTree>
    <p:extLst>
      <p:ext uri="{BB962C8B-B14F-4D97-AF65-F5344CB8AC3E}">
        <p14:creationId xmlns:p14="http://schemas.microsoft.com/office/powerpoint/2010/main" val="317401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91D85-26A4-73ED-F55D-F89FDD20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Domaine d’application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42C40F-092E-85C4-B457-7699A14DF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3 serveurs </a:t>
            </a:r>
            <a:r>
              <a:rPr lang="fr-FR" dirty="0" err="1"/>
              <a:t>backuppc</a:t>
            </a:r>
            <a:endParaRPr lang="fr-FR" dirty="0"/>
          </a:p>
          <a:p>
            <a:pPr lvl="1"/>
            <a:r>
              <a:rPr lang="fr-FR" dirty="0"/>
              <a:t>Sauvegarde de  40 serveurs Linux</a:t>
            </a:r>
          </a:p>
          <a:p>
            <a:pPr lvl="1"/>
            <a:r>
              <a:rPr lang="fr-FR" dirty="0"/>
              <a:t>Sauvegarde de serveurs de fichiers (Montage NFS)</a:t>
            </a:r>
          </a:p>
          <a:p>
            <a:pPr lvl="1"/>
            <a:endParaRPr lang="fr-FR" dirty="0"/>
          </a:p>
          <a:p>
            <a:r>
              <a:rPr lang="fr-FR" dirty="0"/>
              <a:t>Exemple: </a:t>
            </a:r>
          </a:p>
          <a:p>
            <a:pPr lvl="1"/>
            <a:r>
              <a:rPr lang="fr-FR" dirty="0"/>
              <a:t>1 serveur sauvegarde 40 serveurs et 50 volumes NFS soit 100To de sauvegarde</a:t>
            </a:r>
          </a:p>
          <a:p>
            <a:endParaRPr lang="fr-FR" dirty="0"/>
          </a:p>
          <a:p>
            <a:r>
              <a:rPr lang="fr-FR" dirty="0"/>
              <a:t>Utilisation de </a:t>
            </a:r>
            <a:r>
              <a:rPr lang="fr-FR" dirty="0" err="1"/>
              <a:t>rsync</a:t>
            </a:r>
            <a:r>
              <a:rPr lang="fr-FR" dirty="0"/>
              <a:t> ou tar</a:t>
            </a:r>
          </a:p>
          <a:p>
            <a:endParaRPr lang="fr-FR" dirty="0"/>
          </a:p>
          <a:p>
            <a:r>
              <a:rPr lang="fr-FR" dirty="0"/>
              <a:t>Activation de la compression</a:t>
            </a:r>
          </a:p>
          <a:p>
            <a:endParaRPr lang="fr-FR" dirty="0"/>
          </a:p>
          <a:p>
            <a:r>
              <a:rPr lang="fr-FR" dirty="0"/>
              <a:t>Désactivation de la déduplication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EA3AF7-4863-D8BC-8027-E429A6AE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</p:spTree>
    <p:extLst>
      <p:ext uri="{BB962C8B-B14F-4D97-AF65-F5344CB8AC3E}">
        <p14:creationId xmlns:p14="http://schemas.microsoft.com/office/powerpoint/2010/main" val="57745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D6C18-524E-FF97-46EC-11FCB398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D8230-B68F-F4FC-CEBF-8B5E0A44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Ergonomie</a:t>
            </a:r>
          </a:p>
          <a:p>
            <a:r>
              <a:rPr lang="fr-FR" dirty="0"/>
              <a:t>Facilité</a:t>
            </a:r>
          </a:p>
          <a:p>
            <a:pPr lvl="1"/>
            <a:r>
              <a:rPr lang="fr-FR" dirty="0"/>
              <a:t>d’installation et mise à jour</a:t>
            </a:r>
          </a:p>
          <a:p>
            <a:pPr lvl="1"/>
            <a:r>
              <a:rPr lang="fr-FR" dirty="0"/>
              <a:t>de configuration (copie du modèle)</a:t>
            </a:r>
          </a:p>
          <a:p>
            <a:pPr lvl="1"/>
            <a:r>
              <a:rPr lang="fr-FR" dirty="0"/>
              <a:t>d’administration</a:t>
            </a:r>
          </a:p>
          <a:p>
            <a:r>
              <a:rPr lang="fr-FR" dirty="0"/>
              <a:t>Rapport d’erreur par mail ou sur l’application</a:t>
            </a:r>
          </a:p>
          <a:p>
            <a:r>
              <a:rPr lang="fr-FR" dirty="0"/>
              <a:t>Restauration sur le serveur ou ailleurs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9282C0-56BD-C997-A7A3-A67B6887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</p:spTree>
    <p:extLst>
      <p:ext uri="{BB962C8B-B14F-4D97-AF65-F5344CB8AC3E}">
        <p14:creationId xmlns:p14="http://schemas.microsoft.com/office/powerpoint/2010/main" val="9041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D6C18-524E-FF97-46EC-11FCB398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Inconvénient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D8230-B68F-F4FC-CEBF-8B5E0A44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Qu’un seul point de montage pour les données de sauvegarde</a:t>
            </a:r>
          </a:p>
          <a:p>
            <a:pPr lvl="1"/>
            <a:r>
              <a:rPr lang="fr-FR" dirty="0"/>
              <a:t>/var/lib/</a:t>
            </a:r>
            <a:r>
              <a:rPr lang="fr-FR" dirty="0" err="1"/>
              <a:t>backuppc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EDBD05-3D15-5C87-2652-E0B87FC5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</a:p>
        </p:txBody>
      </p:sp>
    </p:spTree>
    <p:extLst>
      <p:ext uri="{BB962C8B-B14F-4D97-AF65-F5344CB8AC3E}">
        <p14:creationId xmlns:p14="http://schemas.microsoft.com/office/powerpoint/2010/main" val="295907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B1490-C994-CF8A-DA05-1522FF9E2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Démo…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5CE334-6D24-80B1-0F75-1B2027FE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34B42E-5418-99EB-9932-7EA07A24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Patrice Langlois – LASER- RESINFO - CNRS 11/2023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50803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196</Words>
  <Application>Microsoft Macintosh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Ubuntu</vt:lpstr>
      <vt:lpstr>Thème Office</vt:lpstr>
      <vt:lpstr>BACKUPPC</vt:lpstr>
      <vt:lpstr>Backuppc</vt:lpstr>
      <vt:lpstr>Protocoles de sauvegarde</vt:lpstr>
      <vt:lpstr>Domaine d’application</vt:lpstr>
      <vt:lpstr>Avantages</vt:lpstr>
      <vt:lpstr>Inconvénient</vt:lpstr>
      <vt:lpstr>Démo…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BACKUPPC</dc:title>
  <dc:creator>PL</dc:creator>
  <cp:lastModifiedBy>PL</cp:lastModifiedBy>
  <cp:revision>3</cp:revision>
  <cp:lastPrinted>2023-11-22T16:21:45Z</cp:lastPrinted>
  <dcterms:created xsi:type="dcterms:W3CDTF">2023-11-22T15:31:43Z</dcterms:created>
  <dcterms:modified xsi:type="dcterms:W3CDTF">2023-11-23T17:31:24Z</dcterms:modified>
</cp:coreProperties>
</file>