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9" r:id="rId2"/>
    <p:sldMasterId id="2147483682" r:id="rId3"/>
  </p:sldMasterIdLst>
  <p:notesMasterIdLst>
    <p:notesMasterId r:id="rId28"/>
  </p:notesMasterIdLst>
  <p:handoutMasterIdLst>
    <p:handoutMasterId r:id="rId29"/>
  </p:handoutMasterIdLst>
  <p:sldIdLst>
    <p:sldId id="256" r:id="rId4"/>
    <p:sldId id="259" r:id="rId5"/>
    <p:sldId id="10679" r:id="rId6"/>
    <p:sldId id="10678" r:id="rId7"/>
    <p:sldId id="10680" r:id="rId8"/>
    <p:sldId id="10681" r:id="rId9"/>
    <p:sldId id="10684" r:id="rId10"/>
    <p:sldId id="10682" r:id="rId11"/>
    <p:sldId id="10683" r:id="rId12"/>
    <p:sldId id="10685" r:id="rId13"/>
    <p:sldId id="10686" r:id="rId14"/>
    <p:sldId id="10687" r:id="rId15"/>
    <p:sldId id="10688" r:id="rId16"/>
    <p:sldId id="10689" r:id="rId17"/>
    <p:sldId id="10691" r:id="rId18"/>
    <p:sldId id="10692" r:id="rId19"/>
    <p:sldId id="10695" r:id="rId20"/>
    <p:sldId id="10696" r:id="rId21"/>
    <p:sldId id="10693" r:id="rId22"/>
    <p:sldId id="10697" r:id="rId23"/>
    <p:sldId id="10701" r:id="rId24"/>
    <p:sldId id="10669" r:id="rId25"/>
    <p:sldId id="10703" r:id="rId26"/>
    <p:sldId id="261" r:id="rId27"/>
  </p:sldIdLst>
  <p:sldSz cx="12192000" cy="6858000"/>
  <p:notesSz cx="12192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54A3"/>
    <a:srgbClr val="C8EDF0"/>
    <a:srgbClr val="E4EFF0"/>
    <a:srgbClr val="DCF0E9"/>
    <a:srgbClr val="9BDEF0"/>
    <a:srgbClr val="A0F0D7"/>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681A95-94C5-4645-ABCA-7463132FF32A}" v="2" dt="2024-03-19T10:03:02.15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67"/>
    <p:restoredTop sz="94626"/>
  </p:normalViewPr>
  <p:slideViewPr>
    <p:cSldViewPr>
      <p:cViewPr varScale="1">
        <p:scale>
          <a:sx n="117" d="100"/>
          <a:sy n="117" d="100"/>
        </p:scale>
        <p:origin x="192" y="256"/>
      </p:cViewPr>
      <p:guideLst>
        <p:guide orient="horz" pos="2880"/>
        <p:guide pos="2160"/>
      </p:guideLst>
    </p:cSldViewPr>
  </p:slideViewPr>
  <p:notesTextViewPr>
    <p:cViewPr>
      <p:scale>
        <a:sx n="100" d="100"/>
        <a:sy n="100" d="100"/>
      </p:scale>
      <p:origin x="0" y="0"/>
    </p:cViewPr>
  </p:notesTextViewPr>
  <p:notesViewPr>
    <p:cSldViewPr>
      <p:cViewPr varScale="1">
        <p:scale>
          <a:sx n="115" d="100"/>
          <a:sy n="115" d="100"/>
        </p:scale>
        <p:origin x="139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Feuille_de_calcul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5">
                <a:lumMod val="60000"/>
                <a:lumOff val="40000"/>
              </a:schemeClr>
            </a:solidFill>
            <a:ln>
              <a:solidFill>
                <a:schemeClr val="accent1"/>
              </a:solidFill>
            </a:ln>
            <a:effectLst/>
          </c:spPr>
          <c:invertIfNegative val="0"/>
          <c:dPt>
            <c:idx val="0"/>
            <c:invertIfNegative val="0"/>
            <c:bubble3D val="0"/>
            <c:extLst>
              <c:ext xmlns:c16="http://schemas.microsoft.com/office/drawing/2014/chart" uri="{C3380CC4-5D6E-409C-BE32-E72D297353CC}">
                <c16:uniqueId val="{00000000-F0C8-45B1-A8DD-D20B1FEDDA8B}"/>
              </c:ext>
            </c:extLst>
          </c:dPt>
          <c:dPt>
            <c:idx val="1"/>
            <c:invertIfNegative val="0"/>
            <c:bubble3D val="0"/>
            <c:extLst>
              <c:ext xmlns:c16="http://schemas.microsoft.com/office/drawing/2014/chart" uri="{C3380CC4-5D6E-409C-BE32-E72D297353CC}">
                <c16:uniqueId val="{00000001-F0C8-45B1-A8DD-D20B1FEDDA8B}"/>
              </c:ext>
            </c:extLst>
          </c:dPt>
          <c:dPt>
            <c:idx val="2"/>
            <c:invertIfNegative val="0"/>
            <c:bubble3D val="0"/>
            <c:extLst>
              <c:ext xmlns:c16="http://schemas.microsoft.com/office/drawing/2014/chart" uri="{C3380CC4-5D6E-409C-BE32-E72D297353CC}">
                <c16:uniqueId val="{00000002-F0C8-45B1-A8DD-D20B1FEDDA8B}"/>
              </c:ext>
            </c:extLst>
          </c:dPt>
          <c:dPt>
            <c:idx val="3"/>
            <c:invertIfNegative val="0"/>
            <c:bubble3D val="0"/>
            <c:extLst>
              <c:ext xmlns:c16="http://schemas.microsoft.com/office/drawing/2014/chart" uri="{C3380CC4-5D6E-409C-BE32-E72D297353CC}">
                <c16:uniqueId val="{00000003-F0C8-45B1-A8DD-D20B1FEDDA8B}"/>
              </c:ext>
            </c:extLst>
          </c:dPt>
          <c:dPt>
            <c:idx val="4"/>
            <c:invertIfNegative val="0"/>
            <c:bubble3D val="0"/>
            <c:extLst>
              <c:ext xmlns:c16="http://schemas.microsoft.com/office/drawing/2014/chart" uri="{C3380CC4-5D6E-409C-BE32-E72D297353CC}">
                <c16:uniqueId val="{00000004-F0C8-45B1-A8DD-D20B1FEDDA8B}"/>
              </c:ext>
            </c:extLst>
          </c:dPt>
          <c:dPt>
            <c:idx val="5"/>
            <c:invertIfNegative val="0"/>
            <c:bubble3D val="0"/>
            <c:extLst>
              <c:ext xmlns:c16="http://schemas.microsoft.com/office/drawing/2014/chart" uri="{C3380CC4-5D6E-409C-BE32-E72D297353CC}">
                <c16:uniqueId val="{00000005-F0C8-45B1-A8DD-D20B1FEDDA8B}"/>
              </c:ext>
            </c:extLst>
          </c:dPt>
          <c:dPt>
            <c:idx val="6"/>
            <c:invertIfNegative val="0"/>
            <c:bubble3D val="0"/>
            <c:extLst>
              <c:ext xmlns:c16="http://schemas.microsoft.com/office/drawing/2014/chart" uri="{C3380CC4-5D6E-409C-BE32-E72D297353CC}">
                <c16:uniqueId val="{00000006-F0C8-45B1-A8DD-D20B1FEDDA8B}"/>
              </c:ext>
            </c:extLst>
          </c:dPt>
          <c:dPt>
            <c:idx val="7"/>
            <c:invertIfNegative val="0"/>
            <c:bubble3D val="0"/>
            <c:extLst>
              <c:ext xmlns:c16="http://schemas.microsoft.com/office/drawing/2014/chart" uri="{C3380CC4-5D6E-409C-BE32-E72D297353CC}">
                <c16:uniqueId val="{00000007-F0C8-45B1-A8DD-D20B1FEDDA8B}"/>
              </c:ext>
            </c:extLst>
          </c:dPt>
          <c:dPt>
            <c:idx val="8"/>
            <c:invertIfNegative val="0"/>
            <c:bubble3D val="0"/>
            <c:extLst>
              <c:ext xmlns:c16="http://schemas.microsoft.com/office/drawing/2014/chart" uri="{C3380CC4-5D6E-409C-BE32-E72D297353CC}">
                <c16:uniqueId val="{00000008-F0C8-45B1-A8DD-D20B1FEDDA8B}"/>
              </c:ext>
            </c:extLst>
          </c:dPt>
          <c:dPt>
            <c:idx val="9"/>
            <c:invertIfNegative val="0"/>
            <c:bubble3D val="0"/>
            <c:extLst>
              <c:ext xmlns:c16="http://schemas.microsoft.com/office/drawing/2014/chart" uri="{C3380CC4-5D6E-409C-BE32-E72D297353CC}">
                <c16:uniqueId val="{00000009-F0C8-45B1-A8DD-D20B1FEDDA8B}"/>
              </c:ext>
            </c:extLst>
          </c:dPt>
          <c:dPt>
            <c:idx val="10"/>
            <c:invertIfNegative val="0"/>
            <c:bubble3D val="0"/>
            <c:extLst>
              <c:ext xmlns:c16="http://schemas.microsoft.com/office/drawing/2014/chart" uri="{C3380CC4-5D6E-409C-BE32-E72D297353CC}">
                <c16:uniqueId val="{0000000A-F0C8-45B1-A8DD-D20B1FEDDA8B}"/>
              </c:ext>
            </c:extLst>
          </c:dPt>
          <c:dPt>
            <c:idx val="11"/>
            <c:invertIfNegative val="0"/>
            <c:bubble3D val="0"/>
            <c:extLst>
              <c:ext xmlns:c16="http://schemas.microsoft.com/office/drawing/2014/chart" uri="{C3380CC4-5D6E-409C-BE32-E72D297353CC}">
                <c16:uniqueId val="{0000000B-F0C8-45B1-A8DD-D20B1FEDDA8B}"/>
              </c:ext>
            </c:extLst>
          </c:dPt>
          <c:dPt>
            <c:idx val="12"/>
            <c:invertIfNegative val="0"/>
            <c:bubble3D val="0"/>
            <c:extLst>
              <c:ext xmlns:c16="http://schemas.microsoft.com/office/drawing/2014/chart" uri="{C3380CC4-5D6E-409C-BE32-E72D297353CC}">
                <c16:uniqueId val="{0000000C-F0C8-45B1-A8DD-D20B1FEDDA8B}"/>
              </c:ext>
            </c:extLst>
          </c:dPt>
          <c:dPt>
            <c:idx val="13"/>
            <c:invertIfNegative val="0"/>
            <c:bubble3D val="0"/>
            <c:extLst>
              <c:ext xmlns:c16="http://schemas.microsoft.com/office/drawing/2014/chart" uri="{C3380CC4-5D6E-409C-BE32-E72D297353CC}">
                <c16:uniqueId val="{0000000D-F0C8-45B1-A8DD-D20B1FEDDA8B}"/>
              </c:ext>
            </c:extLst>
          </c:dPt>
          <c:dLbls>
            <c:spPr>
              <a:noFill/>
              <a:ln>
                <a:noFill/>
              </a:ln>
              <a:effectLst/>
            </c:spPr>
            <c:txPr>
              <a:bodyPr rot="0" spcFirstLastPara="1" vertOverflow="ellipsis" vert="horz" wrap="square" anchor="ctr" anchorCtr="1"/>
              <a:lstStyle/>
              <a:p>
                <a:pPr>
                  <a:defRPr sz="900" b="0" i="0" u="none" strike="noStrike"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'Tous adh Resah'!$J$45:$J$58</c:f>
              <c:strCache>
                <c:ptCount val="14"/>
                <c:pt idx="0">
                  <c:v>Ile-de-France</c:v>
                </c:pt>
                <c:pt idx="1">
                  <c:v>Auvergne-Rhône-Alpes</c:v>
                </c:pt>
                <c:pt idx="2">
                  <c:v>Nouvelle-Aquitaine</c:v>
                </c:pt>
                <c:pt idx="3">
                  <c:v>Occitanie</c:v>
                </c:pt>
                <c:pt idx="4">
                  <c:v>Normandie</c:v>
                </c:pt>
                <c:pt idx="5">
                  <c:v>Pays de la Loire</c:v>
                </c:pt>
                <c:pt idx="6">
                  <c:v>Hauts-de-France</c:v>
                </c:pt>
                <c:pt idx="7">
                  <c:v>Provence-Alpes-Côte d’Azur</c:v>
                </c:pt>
                <c:pt idx="8">
                  <c:v>Grand Est</c:v>
                </c:pt>
                <c:pt idx="9">
                  <c:v>Bretagne</c:v>
                </c:pt>
                <c:pt idx="10">
                  <c:v>Bourgogne-Franche-Comté</c:v>
                </c:pt>
                <c:pt idx="11">
                  <c:v>Centre-Val de Loire</c:v>
                </c:pt>
                <c:pt idx="12">
                  <c:v>Outre-mer</c:v>
                </c:pt>
                <c:pt idx="13">
                  <c:v>Corse</c:v>
                </c:pt>
              </c:strCache>
            </c:strRef>
          </c:cat>
          <c:val>
            <c:numRef>
              <c:f>'Tous adh Resah'!$K$45:$K$58</c:f>
              <c:numCache>
                <c:formatCode>0</c:formatCode>
                <c:ptCount val="14"/>
                <c:pt idx="0">
                  <c:v>272</c:v>
                </c:pt>
                <c:pt idx="1">
                  <c:v>223</c:v>
                </c:pt>
                <c:pt idx="2">
                  <c:v>215</c:v>
                </c:pt>
                <c:pt idx="3">
                  <c:v>215</c:v>
                </c:pt>
                <c:pt idx="4">
                  <c:v>187</c:v>
                </c:pt>
                <c:pt idx="5">
                  <c:v>164</c:v>
                </c:pt>
                <c:pt idx="6">
                  <c:v>156</c:v>
                </c:pt>
                <c:pt idx="7">
                  <c:v>138</c:v>
                </c:pt>
                <c:pt idx="8">
                  <c:v>136</c:v>
                </c:pt>
                <c:pt idx="9">
                  <c:v>126</c:v>
                </c:pt>
                <c:pt idx="10">
                  <c:v>114</c:v>
                </c:pt>
                <c:pt idx="11">
                  <c:v>88</c:v>
                </c:pt>
                <c:pt idx="12">
                  <c:v>43</c:v>
                </c:pt>
                <c:pt idx="13">
                  <c:v>12</c:v>
                </c:pt>
              </c:numCache>
            </c:numRef>
          </c:val>
          <c:extLst>
            <c:ext xmlns:c16="http://schemas.microsoft.com/office/drawing/2014/chart" uri="{C3380CC4-5D6E-409C-BE32-E72D297353CC}">
              <c16:uniqueId val="{0000000E-F0C8-45B1-A8DD-D20B1FEDDA8B}"/>
            </c:ext>
          </c:extLst>
        </c:ser>
        <c:dLbls>
          <c:showLegendKey val="0"/>
          <c:showVal val="0"/>
          <c:showCatName val="0"/>
          <c:showSerName val="0"/>
          <c:showPercent val="0"/>
          <c:showBubbleSize val="0"/>
        </c:dLbls>
        <c:gapWidth val="0"/>
        <c:axId val="1510644191"/>
        <c:axId val="1510645839"/>
      </c:barChart>
      <c:catAx>
        <c:axId val="1510644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baseline="0">
                <a:solidFill>
                  <a:schemeClr val="tx1"/>
                </a:solidFill>
                <a:latin typeface="+mn-lt"/>
                <a:ea typeface="+mn-ea"/>
                <a:cs typeface="+mn-cs"/>
              </a:defRPr>
            </a:pPr>
            <a:endParaRPr lang="fr-FR"/>
          </a:p>
        </c:txPr>
        <c:crossAx val="1510645839"/>
        <c:crosses val="autoZero"/>
        <c:auto val="1"/>
        <c:lblAlgn val="ctr"/>
        <c:lblOffset val="100"/>
        <c:noMultiLvlLbl val="0"/>
      </c:catAx>
      <c:valAx>
        <c:axId val="1510645839"/>
        <c:scaling>
          <c:orientation val="minMax"/>
          <c:max val="25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baseline="0">
                <a:solidFill>
                  <a:schemeClr val="tx1"/>
                </a:solidFill>
                <a:latin typeface="+mn-lt"/>
                <a:ea typeface="+mn-ea"/>
                <a:cs typeface="+mn-cs"/>
              </a:defRPr>
            </a:pPr>
            <a:endParaRPr lang="fr-FR"/>
          </a:p>
        </c:txPr>
        <c:crossAx val="1510644191"/>
        <c:crosses val="autoZero"/>
        <c:crossBetween val="between"/>
        <c:min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fr-FR" sz="1200" dirty="0">
                <a:latin typeface="Calibri" panose="020F0502020204030204" pitchFamily="34" charset="0"/>
                <a:ea typeface="Calibri" panose="020F0502020204030204" pitchFamily="34" charset="0"/>
                <a:cs typeface="Calibri" panose="020F0502020204030204" pitchFamily="34" charset="0"/>
              </a:rPr>
              <a:t>Evolution du montant des achats mutualisés sur la période 2017-2021 (en millions d'euros)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r-FR"/>
        </a:p>
      </c:txPr>
    </c:title>
    <c:autoTitleDeleted val="0"/>
    <c:plotArea>
      <c:layout>
        <c:manualLayout>
          <c:layoutTarget val="inner"/>
          <c:xMode val="edge"/>
          <c:yMode val="edge"/>
          <c:x val="2.8783838523696086E-2"/>
          <c:y val="9.7959391476972149E-2"/>
          <c:w val="0.94243232295260781"/>
          <c:h val="0.78898891346438738"/>
        </c:manualLayout>
      </c:layout>
      <c:barChart>
        <c:barDir val="col"/>
        <c:grouping val="clustered"/>
        <c:varyColors val="0"/>
        <c:ser>
          <c:idx val="0"/>
          <c:order val="0"/>
          <c:tx>
            <c:strRef>
              <c:f>Feuil1!$B$1</c:f>
              <c:strCache>
                <c:ptCount val="1"/>
                <c:pt idx="0">
                  <c:v>2017</c:v>
                </c:pt>
              </c:strCache>
            </c:strRef>
          </c:tx>
          <c:spPr>
            <a:solidFill>
              <a:srgbClr val="5B9BD5">
                <a:lumMod val="20000"/>
                <a:lumOff val="80000"/>
              </a:srgbClr>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Feuil1!$A$2</c:f>
              <c:numCache>
                <c:formatCode>General</c:formatCode>
                <c:ptCount val="1"/>
              </c:numCache>
            </c:numRef>
          </c:cat>
          <c:val>
            <c:numRef>
              <c:f>Feuil1!$B$2</c:f>
              <c:numCache>
                <c:formatCode>General</c:formatCode>
                <c:ptCount val="1"/>
                <c:pt idx="0">
                  <c:v>876</c:v>
                </c:pt>
              </c:numCache>
            </c:numRef>
          </c:val>
          <c:extLst>
            <c:ext xmlns:c16="http://schemas.microsoft.com/office/drawing/2014/chart" uri="{C3380CC4-5D6E-409C-BE32-E72D297353CC}">
              <c16:uniqueId val="{00000000-48B0-4922-9DD0-6412F1AE7F4C}"/>
            </c:ext>
          </c:extLst>
        </c:ser>
        <c:ser>
          <c:idx val="1"/>
          <c:order val="1"/>
          <c:tx>
            <c:strRef>
              <c:f>Feuil1!$C$1</c:f>
              <c:strCache>
                <c:ptCount val="1"/>
                <c:pt idx="0">
                  <c:v>2018</c:v>
                </c:pt>
              </c:strCache>
            </c:strRef>
          </c:tx>
          <c:spPr>
            <a:solidFill>
              <a:srgbClr val="5B9BD5">
                <a:lumMod val="40000"/>
                <a:lumOff val="60000"/>
              </a:srgbClr>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Feuil1!$A$2</c:f>
              <c:numCache>
                <c:formatCode>General</c:formatCode>
                <c:ptCount val="1"/>
              </c:numCache>
            </c:numRef>
          </c:cat>
          <c:val>
            <c:numRef>
              <c:f>Feuil1!$C$2</c:f>
              <c:numCache>
                <c:formatCode>General</c:formatCode>
                <c:ptCount val="1"/>
                <c:pt idx="0">
                  <c:v>1053</c:v>
                </c:pt>
              </c:numCache>
            </c:numRef>
          </c:val>
          <c:extLst>
            <c:ext xmlns:c16="http://schemas.microsoft.com/office/drawing/2014/chart" uri="{C3380CC4-5D6E-409C-BE32-E72D297353CC}">
              <c16:uniqueId val="{00000001-48B0-4922-9DD0-6412F1AE7F4C}"/>
            </c:ext>
          </c:extLst>
        </c:ser>
        <c:ser>
          <c:idx val="2"/>
          <c:order val="2"/>
          <c:tx>
            <c:strRef>
              <c:f>Feuil1!$D$1</c:f>
              <c:strCache>
                <c:ptCount val="1"/>
                <c:pt idx="0">
                  <c:v>2019</c:v>
                </c:pt>
              </c:strCache>
            </c:strRef>
          </c:tx>
          <c:spPr>
            <a:solidFill>
              <a:srgbClr val="5B9BD5">
                <a:lumMod val="60000"/>
                <a:lumOff val="40000"/>
              </a:srgbClr>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Feuil1!$A$2</c:f>
              <c:numCache>
                <c:formatCode>General</c:formatCode>
                <c:ptCount val="1"/>
              </c:numCache>
            </c:numRef>
          </c:cat>
          <c:val>
            <c:numRef>
              <c:f>Feuil1!$D$2</c:f>
              <c:numCache>
                <c:formatCode>General</c:formatCode>
                <c:ptCount val="1"/>
                <c:pt idx="0">
                  <c:v>1209</c:v>
                </c:pt>
              </c:numCache>
            </c:numRef>
          </c:val>
          <c:extLst>
            <c:ext xmlns:c16="http://schemas.microsoft.com/office/drawing/2014/chart" uri="{C3380CC4-5D6E-409C-BE32-E72D297353CC}">
              <c16:uniqueId val="{00000002-48B0-4922-9DD0-6412F1AE7F4C}"/>
            </c:ext>
          </c:extLst>
        </c:ser>
        <c:ser>
          <c:idx val="3"/>
          <c:order val="3"/>
          <c:tx>
            <c:strRef>
              <c:f>Feuil1!$E$1</c:f>
              <c:strCache>
                <c:ptCount val="1"/>
                <c:pt idx="0">
                  <c:v>2020</c:v>
                </c:pt>
              </c:strCache>
            </c:strRef>
          </c:tx>
          <c:spPr>
            <a:solidFill>
              <a:srgbClr val="5B9BD5"/>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Feuil1!$A$2</c:f>
              <c:numCache>
                <c:formatCode>General</c:formatCode>
                <c:ptCount val="1"/>
              </c:numCache>
            </c:numRef>
          </c:cat>
          <c:val>
            <c:numRef>
              <c:f>Feuil1!$E$2</c:f>
              <c:numCache>
                <c:formatCode>General</c:formatCode>
                <c:ptCount val="1"/>
                <c:pt idx="0">
                  <c:v>1476</c:v>
                </c:pt>
              </c:numCache>
            </c:numRef>
          </c:val>
          <c:extLst>
            <c:ext xmlns:c16="http://schemas.microsoft.com/office/drawing/2014/chart" uri="{C3380CC4-5D6E-409C-BE32-E72D297353CC}">
              <c16:uniqueId val="{00000003-48B0-4922-9DD0-6412F1AE7F4C}"/>
            </c:ext>
          </c:extLst>
        </c:ser>
        <c:ser>
          <c:idx val="4"/>
          <c:order val="4"/>
          <c:tx>
            <c:strRef>
              <c:f>Feuil1!$F$1</c:f>
              <c:strCache>
                <c:ptCount val="1"/>
                <c:pt idx="0">
                  <c:v>2021</c:v>
                </c:pt>
              </c:strCache>
            </c:strRef>
          </c:tx>
          <c:spPr>
            <a:solidFill>
              <a:srgbClr val="4472C4"/>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Feuil1!$A$2</c:f>
              <c:numCache>
                <c:formatCode>General</c:formatCode>
                <c:ptCount val="1"/>
              </c:numCache>
            </c:numRef>
          </c:cat>
          <c:val>
            <c:numRef>
              <c:f>Feuil1!$F$2</c:f>
              <c:numCache>
                <c:formatCode>General</c:formatCode>
                <c:ptCount val="1"/>
                <c:pt idx="0">
                  <c:v>1746</c:v>
                </c:pt>
              </c:numCache>
            </c:numRef>
          </c:val>
          <c:extLst>
            <c:ext xmlns:c16="http://schemas.microsoft.com/office/drawing/2014/chart" uri="{C3380CC4-5D6E-409C-BE32-E72D297353CC}">
              <c16:uniqueId val="{00000004-48B0-4922-9DD0-6412F1AE7F4C}"/>
            </c:ext>
          </c:extLst>
        </c:ser>
        <c:dLbls>
          <c:dLblPos val="outEnd"/>
          <c:showLegendKey val="0"/>
          <c:showVal val="1"/>
          <c:showCatName val="0"/>
          <c:showSerName val="0"/>
          <c:showPercent val="0"/>
          <c:showBubbleSize val="0"/>
        </c:dLbls>
        <c:gapWidth val="100"/>
        <c:overlap val="-24"/>
        <c:axId val="527521464"/>
        <c:axId val="527522448"/>
      </c:barChart>
      <c:catAx>
        <c:axId val="52752146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crossAx val="527522448"/>
        <c:crosses val="autoZero"/>
        <c:auto val="1"/>
        <c:lblAlgn val="ctr"/>
        <c:lblOffset val="100"/>
        <c:noMultiLvlLbl val="0"/>
      </c:catAx>
      <c:valAx>
        <c:axId val="527522448"/>
        <c:scaling>
          <c:orientation val="minMax"/>
        </c:scaling>
        <c:delete val="1"/>
        <c:axPos val="l"/>
        <c:numFmt formatCode="General" sourceLinked="1"/>
        <c:majorTickMark val="none"/>
        <c:minorTickMark val="none"/>
        <c:tickLblPos val="nextTo"/>
        <c:crossAx val="527521464"/>
        <c:crosses val="autoZero"/>
        <c:crossBetween val="between"/>
        <c:majorUnit val="2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a:no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B3B050BA-456F-2D44-A028-6108633F4927}"/>
              </a:ext>
            </a:extLst>
          </p:cNvPr>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3FBF1FD-979E-5148-B7B6-4F9A04C4F8CE}"/>
              </a:ext>
            </a:extLst>
          </p:cNvPr>
          <p:cNvSpPr>
            <a:spLocks noGrp="1"/>
          </p:cNvSpPr>
          <p:nvPr>
            <p:ph type="dt" sz="quarter" idx="1"/>
          </p:nvPr>
        </p:nvSpPr>
        <p:spPr>
          <a:xfrm>
            <a:off x="6905625" y="0"/>
            <a:ext cx="5283200" cy="344488"/>
          </a:xfrm>
          <a:prstGeom prst="rect">
            <a:avLst/>
          </a:prstGeom>
        </p:spPr>
        <p:txBody>
          <a:bodyPr vert="horz" lIns="91440" tIns="45720" rIns="91440" bIns="45720" rtlCol="0"/>
          <a:lstStyle>
            <a:lvl1pPr algn="r">
              <a:defRPr sz="1200"/>
            </a:lvl1pPr>
          </a:lstStyle>
          <a:p>
            <a:fld id="{047B03E6-F935-2D4C-92A3-022A350A91BE}" type="datetimeFigureOut">
              <a:rPr lang="fr-FR" smtClean="0"/>
              <a:t>19/03/2024</a:t>
            </a:fld>
            <a:endParaRPr lang="fr-FR"/>
          </a:p>
        </p:txBody>
      </p:sp>
      <p:sp>
        <p:nvSpPr>
          <p:cNvPr id="4" name="Espace réservé du pied de page 3">
            <a:extLst>
              <a:ext uri="{FF2B5EF4-FFF2-40B4-BE49-F238E27FC236}">
                <a16:creationId xmlns:a16="http://schemas.microsoft.com/office/drawing/2014/main" id="{B270AC48-20A7-3E47-B27B-E015113BCE6B}"/>
              </a:ext>
            </a:extLst>
          </p:cNvPr>
          <p:cNvSpPr>
            <a:spLocks noGrp="1"/>
          </p:cNvSpPr>
          <p:nvPr>
            <p:ph type="ftr" sz="quarter" idx="2"/>
          </p:nvPr>
        </p:nvSpPr>
        <p:spPr>
          <a:xfrm>
            <a:off x="0" y="6513513"/>
            <a:ext cx="5283200" cy="3444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75F114FE-4BC6-574A-89FE-196BFEFD60FA}"/>
              </a:ext>
            </a:extLst>
          </p:cNvPr>
          <p:cNvSpPr>
            <a:spLocks noGrp="1"/>
          </p:cNvSpPr>
          <p:nvPr>
            <p:ph type="sldNum" sz="quarter" idx="3"/>
          </p:nvPr>
        </p:nvSpPr>
        <p:spPr>
          <a:xfrm>
            <a:off x="6905625" y="6513513"/>
            <a:ext cx="5283200" cy="344487"/>
          </a:xfrm>
          <a:prstGeom prst="rect">
            <a:avLst/>
          </a:prstGeom>
        </p:spPr>
        <p:txBody>
          <a:bodyPr vert="horz" lIns="91440" tIns="45720" rIns="91440" bIns="45720" rtlCol="0" anchor="b"/>
          <a:lstStyle>
            <a:lvl1pPr algn="r">
              <a:defRPr sz="1200"/>
            </a:lvl1pPr>
          </a:lstStyle>
          <a:p>
            <a:fld id="{BBEE21DE-4B3C-C84C-8A53-D20AF6E58AE6}" type="slidenum">
              <a:rPr lang="fr-FR" smtClean="0"/>
              <a:t>‹N°›</a:t>
            </a:fld>
            <a:endParaRPr lang="fr-FR"/>
          </a:p>
        </p:txBody>
      </p:sp>
    </p:spTree>
    <p:extLst>
      <p:ext uri="{BB962C8B-B14F-4D97-AF65-F5344CB8AC3E}">
        <p14:creationId xmlns:p14="http://schemas.microsoft.com/office/powerpoint/2010/main" val="3780536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DE5250D2-6932-534F-917E-D84D78516F0D}" type="datetimeFigureOut">
              <a:rPr lang="fr-FR" smtClean="0"/>
              <a:t>19/03/2024</a:t>
            </a:fld>
            <a:endParaRPr lang="fr-FR"/>
          </a:p>
        </p:txBody>
      </p:sp>
      <p:sp>
        <p:nvSpPr>
          <p:cNvPr id="4" name="Espace réservé de l'image des diapositives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B8B8D752-99A8-1749-8DCD-3C1C6C405783}" type="slidenum">
              <a:rPr lang="fr-FR" smtClean="0"/>
              <a:t>‹N°›</a:t>
            </a:fld>
            <a:endParaRPr lang="fr-FR"/>
          </a:p>
        </p:txBody>
      </p:sp>
    </p:spTree>
    <p:extLst>
      <p:ext uri="{BB962C8B-B14F-4D97-AF65-F5344CB8AC3E}">
        <p14:creationId xmlns:p14="http://schemas.microsoft.com/office/powerpoint/2010/main" val="322847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resah.fr/0/1/1/453"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solidFill>
                  <a:srgbClr val="333333"/>
                </a:solidFill>
                <a:effectLst/>
                <a:latin typeface="Euclid Flex"/>
              </a:rPr>
              <a:t>Le centre de formation de Resah est</a:t>
            </a:r>
            <a:r>
              <a:rPr lang="fr-FR" b="1" i="0" u="none" strike="noStrike" dirty="0">
                <a:solidFill>
                  <a:srgbClr val="213480"/>
                </a:solidFill>
                <a:effectLst/>
                <a:latin typeface="Euclid Flex"/>
                <a:hlinkClick r:id="rId3"/>
              </a:rPr>
              <a:t> certifié </a:t>
            </a:r>
            <a:r>
              <a:rPr lang="fr-FR" b="1" i="0" u="none" strike="noStrike" dirty="0" err="1">
                <a:solidFill>
                  <a:srgbClr val="213480"/>
                </a:solidFill>
                <a:effectLst/>
                <a:latin typeface="Euclid Flex"/>
                <a:hlinkClick r:id="rId3"/>
              </a:rPr>
              <a:t>Qualiopi</a:t>
            </a:r>
            <a:r>
              <a:rPr lang="fr-FR" b="1" i="0" u="none" strike="noStrike" dirty="0">
                <a:solidFill>
                  <a:srgbClr val="213480"/>
                </a:solidFill>
                <a:effectLst/>
                <a:latin typeface="Euclid Flex"/>
                <a:hlinkClick r:id="rId3"/>
              </a:rPr>
              <a:t>, </a:t>
            </a:r>
            <a:r>
              <a:rPr lang="fr-FR" b="0" i="0" dirty="0">
                <a:solidFill>
                  <a:srgbClr val="333333"/>
                </a:solidFill>
                <a:effectLst/>
                <a:latin typeface="Euclid Flex"/>
              </a:rPr>
              <a:t>une certification qui permet la prise en charge des formations par les organismes financeurs.</a:t>
            </a:r>
          </a:p>
          <a:p>
            <a:endParaRPr lang="fr-FR" dirty="0"/>
          </a:p>
        </p:txBody>
      </p:sp>
      <p:sp>
        <p:nvSpPr>
          <p:cNvPr id="4" name="Espace réservé du numéro de diapositive 3"/>
          <p:cNvSpPr>
            <a:spLocks noGrp="1"/>
          </p:cNvSpPr>
          <p:nvPr>
            <p:ph type="sldNum" sz="quarter" idx="5"/>
          </p:nvPr>
        </p:nvSpPr>
        <p:spPr/>
        <p:txBody>
          <a:bodyPr/>
          <a:lstStyle/>
          <a:p>
            <a:fld id="{B8B8D752-99A8-1749-8DCD-3C1C6C405783}" type="slidenum">
              <a:rPr lang="fr-FR" smtClean="0"/>
              <a:t>7</a:t>
            </a:fld>
            <a:endParaRPr lang="fr-FR"/>
          </a:p>
        </p:txBody>
      </p:sp>
    </p:spTree>
    <p:extLst>
      <p:ext uri="{BB962C8B-B14F-4D97-AF65-F5344CB8AC3E}">
        <p14:creationId xmlns:p14="http://schemas.microsoft.com/office/powerpoint/2010/main" val="3375876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229442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72036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876" y="2125980"/>
            <a:ext cx="10368598"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800" b="1" i="0">
                <a:solidFill>
                  <a:srgbClr val="3654A3"/>
                </a:solidFill>
                <a:latin typeface="Arial"/>
                <a:cs typeface="Arial"/>
              </a:defRPr>
            </a:lvl1pPr>
          </a:lstStyle>
          <a:p>
            <a:pPr marL="12700">
              <a:lnSpc>
                <a:spcPct val="100000"/>
              </a:lnSpc>
              <a:spcBef>
                <a:spcPts val="40"/>
              </a:spcBef>
            </a:pPr>
            <a:r>
              <a:rPr spc="-55" dirty="0"/>
              <a:t>LOREM</a:t>
            </a:r>
            <a:r>
              <a:rPr spc="-25" dirty="0"/>
              <a:t> </a:t>
            </a:r>
            <a:r>
              <a:rPr spc="-15" dirty="0"/>
              <a:t>IPSUM</a:t>
            </a:r>
            <a:r>
              <a:rPr spc="-25" dirty="0"/>
              <a:t> </a:t>
            </a:r>
            <a:r>
              <a:rPr spc="-55" dirty="0"/>
              <a:t>BORIAESERUM</a:t>
            </a:r>
            <a:r>
              <a:rPr spc="260" dirty="0"/>
              <a:t> </a:t>
            </a:r>
            <a:r>
              <a:rPr spc="265" dirty="0"/>
              <a:t> </a:t>
            </a:r>
            <a:r>
              <a:rPr spc="-65" dirty="0"/>
              <a:t>AUTAD</a:t>
            </a:r>
            <a:r>
              <a:rPr spc="-20" dirty="0"/>
              <a:t> </a:t>
            </a:r>
            <a:r>
              <a:rPr spc="-45" dirty="0"/>
              <a:t>TELAM</a:t>
            </a:r>
            <a:r>
              <a:rPr spc="-25" dirty="0"/>
              <a:t> </a:t>
            </a:r>
            <a:r>
              <a:rPr spc="-75" dirty="0"/>
              <a:t>FACCABO</a:t>
            </a:r>
            <a:r>
              <a:rPr spc="100" dirty="0"/>
              <a:t>  </a:t>
            </a:r>
            <a:r>
              <a:rPr spc="105" dirty="0"/>
              <a:t> </a:t>
            </a:r>
            <a:r>
              <a:rPr spc="-40" dirty="0"/>
              <a:t>MARS</a:t>
            </a:r>
            <a:r>
              <a:rPr spc="-25" dirty="0"/>
              <a:t> </a:t>
            </a:r>
            <a:r>
              <a:rPr spc="10" dirty="0"/>
              <a:t>2022</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3/19/24</a:t>
            </a:fld>
            <a:endParaRPr lang="en-US"/>
          </a:p>
        </p:txBody>
      </p:sp>
      <p:sp>
        <p:nvSpPr>
          <p:cNvPr id="6" name="Holder 6"/>
          <p:cNvSpPr>
            <a:spLocks noGrp="1"/>
          </p:cNvSpPr>
          <p:nvPr>
            <p:ph type="sldNum" sz="quarter" idx="7"/>
          </p:nvPr>
        </p:nvSpPr>
        <p:spPr/>
        <p:txBody>
          <a:bodyPr lIns="0" tIns="0" rIns="0" bIns="0"/>
          <a:lstStyle>
            <a:lvl1pPr>
              <a:defRPr sz="1200" b="1" i="0">
                <a:solidFill>
                  <a:srgbClr val="3654A3"/>
                </a:solidFill>
                <a:latin typeface="Arial"/>
                <a:cs typeface="Arial"/>
              </a:defRPr>
            </a:lvl1pPr>
          </a:lstStyle>
          <a:p>
            <a:pPr marL="38100">
              <a:lnSpc>
                <a:spcPct val="100000"/>
              </a:lnSpc>
              <a:spcBef>
                <a:spcPts val="10"/>
              </a:spcBef>
            </a:pPr>
            <a:fld id="{81D60167-4931-47E6-BA6A-407CBD079E47}" type="slidenum">
              <a:rPr spc="20" dirty="0"/>
              <a:t>‹N°›</a:t>
            </a:fld>
            <a:endParaRPr spc="2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Diapositive de tit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3D288A-6EFB-F945-98F5-287961434491}"/>
              </a:ext>
            </a:extLst>
          </p:cNvPr>
          <p:cNvSpPr/>
          <p:nvPr userDrawn="1"/>
        </p:nvSpPr>
        <p:spPr>
          <a:xfrm>
            <a:off x="-167" y="-1"/>
            <a:ext cx="122207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3" name="object 4">
            <a:extLst>
              <a:ext uri="{FF2B5EF4-FFF2-40B4-BE49-F238E27FC236}">
                <a16:creationId xmlns:a16="http://schemas.microsoft.com/office/drawing/2014/main" id="{EC36AC9F-5350-9A46-8012-296E5DE1BFB0}"/>
              </a:ext>
            </a:extLst>
          </p:cNvPr>
          <p:cNvGrpSpPr/>
          <p:nvPr userDrawn="1"/>
        </p:nvGrpSpPr>
        <p:grpSpPr>
          <a:xfrm>
            <a:off x="11082655" y="5722740"/>
            <a:ext cx="1137920" cy="1134110"/>
            <a:chOff x="11058593" y="5727095"/>
            <a:chExt cx="1137920" cy="1134110"/>
          </a:xfrm>
        </p:grpSpPr>
        <p:sp>
          <p:nvSpPr>
            <p:cNvPr id="44" name="object 5">
              <a:extLst>
                <a:ext uri="{FF2B5EF4-FFF2-40B4-BE49-F238E27FC236}">
                  <a16:creationId xmlns:a16="http://schemas.microsoft.com/office/drawing/2014/main" id="{AFD7DD31-ED1C-3745-9824-41DE34E1F6B7}"/>
                </a:ext>
              </a:extLst>
            </p:cNvPr>
            <p:cNvSpPr/>
            <p:nvPr/>
          </p:nvSpPr>
          <p:spPr>
            <a:xfrm>
              <a:off x="11061768" y="5730270"/>
              <a:ext cx="753745" cy="746760"/>
            </a:xfrm>
            <a:custGeom>
              <a:avLst/>
              <a:gdLst/>
              <a:ahLst/>
              <a:cxnLst/>
              <a:rect l="l" t="t" r="r" b="b"/>
              <a:pathLst>
                <a:path w="753745" h="746760">
                  <a:moveTo>
                    <a:pt x="389229" y="746302"/>
                  </a:moveTo>
                  <a:lnTo>
                    <a:pt x="0" y="746302"/>
                  </a:lnTo>
                  <a:lnTo>
                    <a:pt x="0" y="0"/>
                  </a:lnTo>
                  <a:lnTo>
                    <a:pt x="753478" y="0"/>
                  </a:lnTo>
                  <a:lnTo>
                    <a:pt x="753478" y="382752"/>
                  </a:lnTo>
                  <a:lnTo>
                    <a:pt x="389229" y="382752"/>
                  </a:lnTo>
                  <a:lnTo>
                    <a:pt x="389229" y="746302"/>
                  </a:lnTo>
                  <a:close/>
                </a:path>
              </a:pathLst>
            </a:custGeom>
            <a:ln w="6350">
              <a:solidFill>
                <a:srgbClr val="8FA0D1"/>
              </a:solidFill>
            </a:ln>
          </p:spPr>
          <p:txBody>
            <a:bodyPr wrap="square" lIns="0" tIns="0" rIns="0" bIns="0" rtlCol="0"/>
            <a:lstStyle/>
            <a:p>
              <a:endParaRPr/>
            </a:p>
          </p:txBody>
        </p:sp>
        <p:sp>
          <p:nvSpPr>
            <p:cNvPr id="45" name="object 6">
              <a:extLst>
                <a:ext uri="{FF2B5EF4-FFF2-40B4-BE49-F238E27FC236}">
                  <a16:creationId xmlns:a16="http://schemas.microsoft.com/office/drawing/2014/main" id="{72A3916D-6FC5-9346-8905-E93F3D1BD016}"/>
                </a:ext>
              </a:extLst>
            </p:cNvPr>
            <p:cNvSpPr/>
            <p:nvPr/>
          </p:nvSpPr>
          <p:spPr>
            <a:xfrm>
              <a:off x="11451005" y="6112680"/>
              <a:ext cx="742315" cy="745490"/>
            </a:xfrm>
            <a:custGeom>
              <a:avLst/>
              <a:gdLst/>
              <a:ahLst/>
              <a:cxnLst/>
              <a:rect l="l" t="t" r="r" b="b"/>
              <a:pathLst>
                <a:path w="742315" h="745490">
                  <a:moveTo>
                    <a:pt x="0" y="745319"/>
                  </a:moveTo>
                  <a:lnTo>
                    <a:pt x="0" y="364655"/>
                  </a:lnTo>
                  <a:lnTo>
                    <a:pt x="364312" y="364655"/>
                  </a:lnTo>
                  <a:lnTo>
                    <a:pt x="364312" y="0"/>
                  </a:lnTo>
                  <a:lnTo>
                    <a:pt x="742188" y="0"/>
                  </a:lnTo>
                </a:path>
              </a:pathLst>
            </a:custGeom>
            <a:ln w="6349">
              <a:solidFill>
                <a:srgbClr val="3654A3"/>
              </a:solidFill>
            </a:ln>
          </p:spPr>
          <p:txBody>
            <a:bodyPr wrap="square" lIns="0" tIns="0" rIns="0" bIns="0" rtlCol="0"/>
            <a:lstStyle/>
            <a:p>
              <a:endParaRPr/>
            </a:p>
          </p:txBody>
        </p:sp>
        <p:sp>
          <p:nvSpPr>
            <p:cNvPr id="46" name="object 7">
              <a:extLst>
                <a:ext uri="{FF2B5EF4-FFF2-40B4-BE49-F238E27FC236}">
                  <a16:creationId xmlns:a16="http://schemas.microsoft.com/office/drawing/2014/main" id="{12E666A3-BD0B-A74F-87E2-FDD6442A3996}"/>
                </a:ext>
              </a:extLst>
            </p:cNvPr>
            <p:cNvSpPr/>
            <p:nvPr/>
          </p:nvSpPr>
          <p:spPr>
            <a:xfrm>
              <a:off x="11451005" y="6112687"/>
              <a:ext cx="364490" cy="364490"/>
            </a:xfrm>
            <a:custGeom>
              <a:avLst/>
              <a:gdLst/>
              <a:ahLst/>
              <a:cxnLst/>
              <a:rect l="l" t="t" r="r" b="b"/>
              <a:pathLst>
                <a:path w="364490" h="364489">
                  <a:moveTo>
                    <a:pt x="364235" y="0"/>
                  </a:moveTo>
                  <a:lnTo>
                    <a:pt x="0" y="0"/>
                  </a:lnTo>
                  <a:lnTo>
                    <a:pt x="0" y="364235"/>
                  </a:lnTo>
                  <a:lnTo>
                    <a:pt x="364235" y="364235"/>
                  </a:lnTo>
                  <a:lnTo>
                    <a:pt x="364235" y="0"/>
                  </a:lnTo>
                  <a:close/>
                </a:path>
              </a:pathLst>
            </a:custGeom>
            <a:ln w="6350">
              <a:solidFill>
                <a:srgbClr val="6ACFF6"/>
              </a:solidFill>
            </a:ln>
          </p:spPr>
          <p:txBody>
            <a:bodyPr wrap="square" lIns="0" tIns="0" rIns="0" bIns="0" rtlCol="0"/>
            <a:lstStyle/>
            <a:p>
              <a:endParaRPr/>
            </a:p>
          </p:txBody>
        </p:sp>
      </p:grpSp>
      <p:sp>
        <p:nvSpPr>
          <p:cNvPr id="74" name="Titre 73">
            <a:extLst>
              <a:ext uri="{FF2B5EF4-FFF2-40B4-BE49-F238E27FC236}">
                <a16:creationId xmlns:a16="http://schemas.microsoft.com/office/drawing/2014/main" id="{12C4383E-98D6-B146-AAF9-305F390A55F8}"/>
              </a:ext>
            </a:extLst>
          </p:cNvPr>
          <p:cNvSpPr>
            <a:spLocks noGrp="1"/>
          </p:cNvSpPr>
          <p:nvPr>
            <p:ph type="title"/>
          </p:nvPr>
        </p:nvSpPr>
        <p:spPr>
          <a:xfrm>
            <a:off x="236316" y="214130"/>
            <a:ext cx="8644764" cy="785100"/>
          </a:xfrm>
        </p:spPr>
        <p:txBody>
          <a:bodyPr/>
          <a:lstStyle>
            <a:lvl1pPr>
              <a:defRPr>
                <a:solidFill>
                  <a:srgbClr val="3A4A99"/>
                </a:solidFill>
                <a:latin typeface=""/>
              </a:defRPr>
            </a:lvl1pPr>
          </a:lstStyle>
          <a:p>
            <a:r>
              <a:rPr lang="fr-FR"/>
              <a:t>Modifiez le style du titre</a:t>
            </a:r>
            <a:endParaRPr lang="fr-FR" dirty="0"/>
          </a:p>
        </p:txBody>
      </p:sp>
      <p:sp>
        <p:nvSpPr>
          <p:cNvPr id="76" name="Espace réservé du texte 75">
            <a:extLst>
              <a:ext uri="{FF2B5EF4-FFF2-40B4-BE49-F238E27FC236}">
                <a16:creationId xmlns:a16="http://schemas.microsoft.com/office/drawing/2014/main" id="{47D6DEC2-5B1B-F241-BC80-EDA831F2E197}"/>
              </a:ext>
            </a:extLst>
          </p:cNvPr>
          <p:cNvSpPr>
            <a:spLocks noGrp="1"/>
          </p:cNvSpPr>
          <p:nvPr>
            <p:ph type="body" sz="quarter" idx="10"/>
          </p:nvPr>
        </p:nvSpPr>
        <p:spPr>
          <a:xfrm>
            <a:off x="236316" y="1307943"/>
            <a:ext cx="10435542" cy="4924528"/>
          </a:xfrm>
          <a:prstGeom prst="rect">
            <a:avLst/>
          </a:prstGeom>
        </p:spPr>
        <p:txBody>
          <a:bodyPr/>
          <a:lstStyle>
            <a:lvl1pPr>
              <a:defRPr>
                <a:solidFill>
                  <a:srgbClr val="3A4A99"/>
                </a:solidFill>
                <a:latin typeface=""/>
              </a:defRPr>
            </a:lvl1pPr>
            <a:lvl2pPr>
              <a:defRPr>
                <a:solidFill>
                  <a:srgbClr val="3A4A99"/>
                </a:solidFill>
                <a:latin typeface=""/>
              </a:defRPr>
            </a:lvl2pPr>
            <a:lvl3pPr>
              <a:defRPr>
                <a:solidFill>
                  <a:srgbClr val="3A4A99"/>
                </a:solidFill>
                <a:latin typeface=""/>
              </a:defRPr>
            </a:lvl3pPr>
            <a:lvl4pPr>
              <a:defRPr>
                <a:solidFill>
                  <a:srgbClr val="3A4A99"/>
                </a:solidFill>
                <a:latin typeface=""/>
              </a:defRPr>
            </a:lvl4pPr>
            <a:lvl5pPr>
              <a:defRPr>
                <a:solidFill>
                  <a:srgbClr val="3A4A99"/>
                </a:solidFill>
                <a:latin typeface=""/>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grpSp>
        <p:nvGrpSpPr>
          <p:cNvPr id="77" name="object 4">
            <a:extLst>
              <a:ext uri="{FF2B5EF4-FFF2-40B4-BE49-F238E27FC236}">
                <a16:creationId xmlns:a16="http://schemas.microsoft.com/office/drawing/2014/main" id="{7D30343E-7BC9-F540-8579-3B99A0608A36}"/>
              </a:ext>
            </a:extLst>
          </p:cNvPr>
          <p:cNvGrpSpPr/>
          <p:nvPr userDrawn="1"/>
        </p:nvGrpSpPr>
        <p:grpSpPr>
          <a:xfrm>
            <a:off x="10253635" y="-1"/>
            <a:ext cx="1977361" cy="1638019"/>
            <a:chOff x="0" y="0"/>
            <a:chExt cx="2573020" cy="2558415"/>
          </a:xfrm>
        </p:grpSpPr>
        <p:sp>
          <p:nvSpPr>
            <p:cNvPr id="78" name="object 5">
              <a:extLst>
                <a:ext uri="{FF2B5EF4-FFF2-40B4-BE49-F238E27FC236}">
                  <a16:creationId xmlns:a16="http://schemas.microsoft.com/office/drawing/2014/main" id="{6C9C4967-4B99-164E-880F-8D93DE556D9C}"/>
                </a:ext>
              </a:extLst>
            </p:cNvPr>
            <p:cNvSpPr/>
            <p:nvPr/>
          </p:nvSpPr>
          <p:spPr>
            <a:xfrm>
              <a:off x="0" y="0"/>
              <a:ext cx="1431290" cy="1417320"/>
            </a:xfrm>
            <a:custGeom>
              <a:avLst/>
              <a:gdLst/>
              <a:ahLst/>
              <a:cxnLst/>
              <a:rect l="l" t="t" r="r" b="b"/>
              <a:pathLst>
                <a:path w="1431290" h="1417320">
                  <a:moveTo>
                    <a:pt x="1431290" y="0"/>
                  </a:moveTo>
                  <a:lnTo>
                    <a:pt x="0" y="0"/>
                  </a:lnTo>
                  <a:lnTo>
                    <a:pt x="0" y="734060"/>
                  </a:lnTo>
                  <a:lnTo>
                    <a:pt x="0" y="1417320"/>
                  </a:lnTo>
                  <a:lnTo>
                    <a:pt x="746556" y="1417320"/>
                  </a:lnTo>
                  <a:lnTo>
                    <a:pt x="746556" y="734060"/>
                  </a:lnTo>
                  <a:lnTo>
                    <a:pt x="1431290" y="734060"/>
                  </a:lnTo>
                  <a:lnTo>
                    <a:pt x="1431290" y="0"/>
                  </a:lnTo>
                  <a:close/>
                </a:path>
              </a:pathLst>
            </a:custGeom>
            <a:solidFill>
              <a:srgbClr val="8FA0D1"/>
            </a:solidFill>
          </p:spPr>
          <p:txBody>
            <a:bodyPr wrap="square" lIns="0" tIns="0" rIns="0" bIns="0" rtlCol="0"/>
            <a:lstStyle/>
            <a:p>
              <a:endParaRPr/>
            </a:p>
          </p:txBody>
        </p:sp>
        <p:sp>
          <p:nvSpPr>
            <p:cNvPr id="79" name="object 6">
              <a:extLst>
                <a:ext uri="{FF2B5EF4-FFF2-40B4-BE49-F238E27FC236}">
                  <a16:creationId xmlns:a16="http://schemas.microsoft.com/office/drawing/2014/main" id="{7E68B954-4891-A448-8C63-73353D76CF26}"/>
                </a:ext>
              </a:extLst>
            </p:cNvPr>
            <p:cNvSpPr/>
            <p:nvPr/>
          </p:nvSpPr>
          <p:spPr>
            <a:xfrm>
              <a:off x="746544" y="733297"/>
              <a:ext cx="1826260" cy="1824989"/>
            </a:xfrm>
            <a:custGeom>
              <a:avLst/>
              <a:gdLst/>
              <a:ahLst/>
              <a:cxnLst/>
              <a:rect l="l" t="t" r="r" b="b"/>
              <a:pathLst>
                <a:path w="1826260" h="1824989">
                  <a:moveTo>
                    <a:pt x="1825917" y="0"/>
                  </a:moveTo>
                  <a:lnTo>
                    <a:pt x="684745" y="0"/>
                  </a:lnTo>
                  <a:lnTo>
                    <a:pt x="684745" y="684530"/>
                  </a:lnTo>
                  <a:lnTo>
                    <a:pt x="0" y="684530"/>
                  </a:lnTo>
                  <a:lnTo>
                    <a:pt x="0" y="1824990"/>
                  </a:lnTo>
                  <a:lnTo>
                    <a:pt x="1825917" y="1824990"/>
                  </a:lnTo>
                  <a:lnTo>
                    <a:pt x="1825917" y="684530"/>
                  </a:lnTo>
                  <a:lnTo>
                    <a:pt x="1825917" y="0"/>
                  </a:lnTo>
                  <a:close/>
                </a:path>
              </a:pathLst>
            </a:custGeom>
            <a:solidFill>
              <a:srgbClr val="6ACFF6"/>
            </a:solidFill>
          </p:spPr>
          <p:txBody>
            <a:bodyPr wrap="square" lIns="0" tIns="0" rIns="0" bIns="0" rtlCol="0"/>
            <a:lstStyle/>
            <a:p>
              <a:endParaRPr/>
            </a:p>
          </p:txBody>
        </p:sp>
        <p:sp>
          <p:nvSpPr>
            <p:cNvPr id="80" name="object 7">
              <a:extLst>
                <a:ext uri="{FF2B5EF4-FFF2-40B4-BE49-F238E27FC236}">
                  <a16:creationId xmlns:a16="http://schemas.microsoft.com/office/drawing/2014/main" id="{5E8FF072-1EDE-564B-B1FE-23715BB3E326}"/>
                </a:ext>
              </a:extLst>
            </p:cNvPr>
            <p:cNvSpPr/>
            <p:nvPr/>
          </p:nvSpPr>
          <p:spPr>
            <a:xfrm>
              <a:off x="746556" y="733475"/>
              <a:ext cx="685165" cy="685165"/>
            </a:xfrm>
            <a:custGeom>
              <a:avLst/>
              <a:gdLst/>
              <a:ahLst/>
              <a:cxnLst/>
              <a:rect l="l" t="t" r="r" b="b"/>
              <a:pathLst>
                <a:path w="685165" h="685165">
                  <a:moveTo>
                    <a:pt x="684733" y="0"/>
                  </a:moveTo>
                  <a:lnTo>
                    <a:pt x="0" y="0"/>
                  </a:lnTo>
                  <a:lnTo>
                    <a:pt x="0" y="684745"/>
                  </a:lnTo>
                  <a:lnTo>
                    <a:pt x="684733" y="684745"/>
                  </a:lnTo>
                  <a:lnTo>
                    <a:pt x="684733" y="0"/>
                  </a:lnTo>
                  <a:close/>
                </a:path>
              </a:pathLst>
            </a:custGeom>
            <a:solidFill>
              <a:srgbClr val="3654A3"/>
            </a:solidFill>
          </p:spPr>
          <p:txBody>
            <a:bodyPr wrap="square" lIns="0" tIns="0" rIns="0" bIns="0" rtlCol="0"/>
            <a:lstStyle/>
            <a:p>
              <a:endParaRPr/>
            </a:p>
          </p:txBody>
        </p:sp>
      </p:grpSp>
      <p:grpSp>
        <p:nvGrpSpPr>
          <p:cNvPr id="50" name="object 11">
            <a:extLst>
              <a:ext uri="{FF2B5EF4-FFF2-40B4-BE49-F238E27FC236}">
                <a16:creationId xmlns:a16="http://schemas.microsoft.com/office/drawing/2014/main" id="{FA393411-62AF-8649-9088-25638E703107}"/>
              </a:ext>
            </a:extLst>
          </p:cNvPr>
          <p:cNvGrpSpPr/>
          <p:nvPr userDrawn="1"/>
        </p:nvGrpSpPr>
        <p:grpSpPr>
          <a:xfrm>
            <a:off x="11004269" y="1074264"/>
            <a:ext cx="821055" cy="233679"/>
            <a:chOff x="10678585" y="457198"/>
            <a:chExt cx="821055" cy="233679"/>
          </a:xfrm>
        </p:grpSpPr>
        <p:pic>
          <p:nvPicPr>
            <p:cNvPr id="51" name="object 12">
              <a:extLst>
                <a:ext uri="{FF2B5EF4-FFF2-40B4-BE49-F238E27FC236}">
                  <a16:creationId xmlns:a16="http://schemas.microsoft.com/office/drawing/2014/main" id="{94DAD314-2697-B146-B9E3-205987D018C6}"/>
                </a:ext>
              </a:extLst>
            </p:cNvPr>
            <p:cNvPicPr/>
            <p:nvPr/>
          </p:nvPicPr>
          <p:blipFill>
            <a:blip r:embed="rId2" cstate="print"/>
            <a:stretch>
              <a:fillRect/>
            </a:stretch>
          </p:blipFill>
          <p:spPr>
            <a:xfrm>
              <a:off x="10678585" y="518193"/>
              <a:ext cx="264603" cy="172237"/>
            </a:xfrm>
            <a:prstGeom prst="rect">
              <a:avLst/>
            </a:prstGeom>
          </p:spPr>
        </p:pic>
        <p:pic>
          <p:nvPicPr>
            <p:cNvPr id="52" name="object 13">
              <a:extLst>
                <a:ext uri="{FF2B5EF4-FFF2-40B4-BE49-F238E27FC236}">
                  <a16:creationId xmlns:a16="http://schemas.microsoft.com/office/drawing/2014/main" id="{E5920E7F-AD00-B446-9D0D-504C0BA2560F}"/>
                </a:ext>
              </a:extLst>
            </p:cNvPr>
            <p:cNvPicPr/>
            <p:nvPr/>
          </p:nvPicPr>
          <p:blipFill>
            <a:blip r:embed="rId3" cstate="print"/>
            <a:stretch>
              <a:fillRect/>
            </a:stretch>
          </p:blipFill>
          <p:spPr>
            <a:xfrm>
              <a:off x="10962349" y="518194"/>
              <a:ext cx="343523" cy="172237"/>
            </a:xfrm>
            <a:prstGeom prst="rect">
              <a:avLst/>
            </a:prstGeom>
          </p:spPr>
        </p:pic>
        <p:pic>
          <p:nvPicPr>
            <p:cNvPr id="53" name="object 14">
              <a:extLst>
                <a:ext uri="{FF2B5EF4-FFF2-40B4-BE49-F238E27FC236}">
                  <a16:creationId xmlns:a16="http://schemas.microsoft.com/office/drawing/2014/main" id="{A4F80170-0C2E-104C-ADE8-C1815C5F35F9}"/>
                </a:ext>
              </a:extLst>
            </p:cNvPr>
            <p:cNvPicPr/>
            <p:nvPr/>
          </p:nvPicPr>
          <p:blipFill>
            <a:blip r:embed="rId4" cstate="print"/>
            <a:stretch>
              <a:fillRect/>
            </a:stretch>
          </p:blipFill>
          <p:spPr>
            <a:xfrm>
              <a:off x="11338794" y="457198"/>
              <a:ext cx="160845" cy="230619"/>
            </a:xfrm>
            <a:prstGeom prst="rect">
              <a:avLst/>
            </a:prstGeom>
          </p:spPr>
        </p:pic>
      </p:grpSp>
      <p:grpSp>
        <p:nvGrpSpPr>
          <p:cNvPr id="47" name="object 8">
            <a:extLst>
              <a:ext uri="{FF2B5EF4-FFF2-40B4-BE49-F238E27FC236}">
                <a16:creationId xmlns:a16="http://schemas.microsoft.com/office/drawing/2014/main" id="{0677C80B-547E-594F-8D9F-0AD49ACF0357}"/>
              </a:ext>
            </a:extLst>
          </p:cNvPr>
          <p:cNvGrpSpPr/>
          <p:nvPr userDrawn="1"/>
        </p:nvGrpSpPr>
        <p:grpSpPr>
          <a:xfrm>
            <a:off x="11883574" y="1106125"/>
            <a:ext cx="175895" cy="230504"/>
            <a:chOff x="11560365" y="457454"/>
            <a:chExt cx="175895" cy="230504"/>
          </a:xfrm>
        </p:grpSpPr>
        <p:sp>
          <p:nvSpPr>
            <p:cNvPr id="48" name="object 9">
              <a:extLst>
                <a:ext uri="{FF2B5EF4-FFF2-40B4-BE49-F238E27FC236}">
                  <a16:creationId xmlns:a16="http://schemas.microsoft.com/office/drawing/2014/main" id="{9A154686-21A5-C146-ACAD-47BD72CAC46C}"/>
                </a:ext>
              </a:extLst>
            </p:cNvPr>
            <p:cNvSpPr/>
            <p:nvPr/>
          </p:nvSpPr>
          <p:spPr>
            <a:xfrm>
              <a:off x="11586870" y="519404"/>
              <a:ext cx="53340" cy="24765"/>
            </a:xfrm>
            <a:custGeom>
              <a:avLst/>
              <a:gdLst/>
              <a:ahLst/>
              <a:cxnLst/>
              <a:rect l="l" t="t" r="r" b="b"/>
              <a:pathLst>
                <a:path w="53340" h="24765">
                  <a:moveTo>
                    <a:pt x="0" y="24650"/>
                  </a:moveTo>
                  <a:lnTo>
                    <a:pt x="53073" y="24650"/>
                  </a:lnTo>
                  <a:lnTo>
                    <a:pt x="53073" y="0"/>
                  </a:lnTo>
                  <a:lnTo>
                    <a:pt x="0" y="0"/>
                  </a:lnTo>
                  <a:lnTo>
                    <a:pt x="0" y="24650"/>
                  </a:lnTo>
                  <a:close/>
                </a:path>
              </a:pathLst>
            </a:custGeom>
            <a:solidFill>
              <a:srgbClr val="8FA0D1"/>
            </a:solidFill>
          </p:spPr>
          <p:txBody>
            <a:bodyPr wrap="square" lIns="0" tIns="0" rIns="0" bIns="0" rtlCol="0"/>
            <a:lstStyle/>
            <a:p>
              <a:endParaRPr/>
            </a:p>
          </p:txBody>
        </p:sp>
        <p:pic>
          <p:nvPicPr>
            <p:cNvPr id="49" name="object 10">
              <a:extLst>
                <a:ext uri="{FF2B5EF4-FFF2-40B4-BE49-F238E27FC236}">
                  <a16:creationId xmlns:a16="http://schemas.microsoft.com/office/drawing/2014/main" id="{A25EFCAD-C5E1-BA41-8585-A0C86A9FA3B7}"/>
                </a:ext>
              </a:extLst>
            </p:cNvPr>
            <p:cNvPicPr/>
            <p:nvPr/>
          </p:nvPicPr>
          <p:blipFill>
            <a:blip r:embed="rId5" cstate="print"/>
            <a:stretch>
              <a:fillRect/>
            </a:stretch>
          </p:blipFill>
          <p:spPr>
            <a:xfrm>
              <a:off x="11560365" y="457454"/>
              <a:ext cx="175628" cy="230111"/>
            </a:xfrm>
            <a:prstGeom prst="rect">
              <a:avLst/>
            </a:prstGeom>
          </p:spPr>
        </p:pic>
      </p:grpSp>
    </p:spTree>
    <p:extLst>
      <p:ext uri="{BB962C8B-B14F-4D97-AF65-F5344CB8AC3E}">
        <p14:creationId xmlns:p14="http://schemas.microsoft.com/office/powerpoint/2010/main" val="2191343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Disposition personnalisée">
    <p:bg>
      <p:bgPr>
        <a:solidFill>
          <a:srgbClr val="3A4A99"/>
        </a:solidFill>
        <a:effectLst/>
      </p:bgPr>
    </p:bg>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6C183CE9-71EF-5442-B40E-7DEDB2C66EA8}"/>
              </a:ext>
            </a:extLst>
          </p:cNvPr>
          <p:cNvSpPr/>
          <p:nvPr userDrawn="1"/>
        </p:nvSpPr>
        <p:spPr>
          <a:xfrm>
            <a:off x="7294782" y="969810"/>
            <a:ext cx="254635" cy="256540"/>
          </a:xfrm>
          <a:custGeom>
            <a:avLst/>
            <a:gdLst/>
            <a:ahLst/>
            <a:cxnLst/>
            <a:rect l="l" t="t" r="r" b="b"/>
            <a:pathLst>
              <a:path w="254634" h="256539">
                <a:moveTo>
                  <a:pt x="254038" y="0"/>
                </a:moveTo>
                <a:lnTo>
                  <a:pt x="0" y="0"/>
                </a:lnTo>
                <a:lnTo>
                  <a:pt x="0" y="256501"/>
                </a:lnTo>
                <a:lnTo>
                  <a:pt x="254038" y="256501"/>
                </a:lnTo>
                <a:lnTo>
                  <a:pt x="254038" y="0"/>
                </a:lnTo>
                <a:close/>
              </a:path>
            </a:pathLst>
          </a:custGeom>
          <a:solidFill>
            <a:srgbClr val="FFFFFF"/>
          </a:solidFill>
        </p:spPr>
        <p:txBody>
          <a:bodyPr wrap="square" lIns="0" tIns="0" rIns="0" bIns="0" rtlCol="0"/>
          <a:lstStyle/>
          <a:p>
            <a:endParaRPr/>
          </a:p>
        </p:txBody>
      </p:sp>
      <p:grpSp>
        <p:nvGrpSpPr>
          <p:cNvPr id="4" name="object 4">
            <a:extLst>
              <a:ext uri="{FF2B5EF4-FFF2-40B4-BE49-F238E27FC236}">
                <a16:creationId xmlns:a16="http://schemas.microsoft.com/office/drawing/2014/main" id="{52A5FEEC-9A7D-F247-9CD2-F372531DF89B}"/>
              </a:ext>
            </a:extLst>
          </p:cNvPr>
          <p:cNvGrpSpPr/>
          <p:nvPr userDrawn="1"/>
        </p:nvGrpSpPr>
        <p:grpSpPr>
          <a:xfrm>
            <a:off x="7371465" y="534365"/>
            <a:ext cx="431800" cy="384175"/>
            <a:chOff x="10668089" y="4825720"/>
            <a:chExt cx="431800" cy="384175"/>
          </a:xfrm>
        </p:grpSpPr>
        <p:sp>
          <p:nvSpPr>
            <p:cNvPr id="5" name="object 5">
              <a:extLst>
                <a:ext uri="{FF2B5EF4-FFF2-40B4-BE49-F238E27FC236}">
                  <a16:creationId xmlns:a16="http://schemas.microsoft.com/office/drawing/2014/main" id="{F179B455-1093-9445-A45B-8A7383DD36B0}"/>
                </a:ext>
              </a:extLst>
            </p:cNvPr>
            <p:cNvSpPr/>
            <p:nvPr/>
          </p:nvSpPr>
          <p:spPr>
            <a:xfrm>
              <a:off x="10668089" y="4931143"/>
              <a:ext cx="153670" cy="155575"/>
            </a:xfrm>
            <a:custGeom>
              <a:avLst/>
              <a:gdLst/>
              <a:ahLst/>
              <a:cxnLst/>
              <a:rect l="l" t="t" r="r" b="b"/>
              <a:pathLst>
                <a:path w="153670" h="155575">
                  <a:moveTo>
                    <a:pt x="153517" y="0"/>
                  </a:moveTo>
                  <a:lnTo>
                    <a:pt x="0" y="0"/>
                  </a:lnTo>
                  <a:lnTo>
                    <a:pt x="0" y="80848"/>
                  </a:lnTo>
                  <a:lnTo>
                    <a:pt x="0" y="155003"/>
                  </a:lnTo>
                  <a:lnTo>
                    <a:pt x="153517" y="155003"/>
                  </a:lnTo>
                  <a:lnTo>
                    <a:pt x="153517" y="80848"/>
                  </a:lnTo>
                  <a:lnTo>
                    <a:pt x="153517" y="0"/>
                  </a:lnTo>
                  <a:close/>
                </a:path>
              </a:pathLst>
            </a:custGeom>
            <a:solidFill>
              <a:srgbClr val="8FA0D1"/>
            </a:solidFill>
          </p:spPr>
          <p:txBody>
            <a:bodyPr wrap="square" lIns="0" tIns="0" rIns="0" bIns="0" rtlCol="0"/>
            <a:lstStyle/>
            <a:p>
              <a:endParaRPr/>
            </a:p>
          </p:txBody>
        </p:sp>
        <p:sp>
          <p:nvSpPr>
            <p:cNvPr id="6" name="object 6">
              <a:extLst>
                <a:ext uri="{FF2B5EF4-FFF2-40B4-BE49-F238E27FC236}">
                  <a16:creationId xmlns:a16="http://schemas.microsoft.com/office/drawing/2014/main" id="{ADDC997C-4AA4-5B4B-BA50-576E892EC900}"/>
                </a:ext>
              </a:extLst>
            </p:cNvPr>
            <p:cNvSpPr/>
            <p:nvPr/>
          </p:nvSpPr>
          <p:spPr>
            <a:xfrm>
              <a:off x="10747515" y="4825720"/>
              <a:ext cx="352425" cy="384175"/>
            </a:xfrm>
            <a:custGeom>
              <a:avLst/>
              <a:gdLst/>
              <a:ahLst/>
              <a:cxnLst/>
              <a:rect l="l" t="t" r="r" b="b"/>
              <a:pathLst>
                <a:path w="352425" h="384175">
                  <a:moveTo>
                    <a:pt x="195846" y="186270"/>
                  </a:moveTo>
                  <a:lnTo>
                    <a:pt x="0" y="186270"/>
                  </a:lnTo>
                  <a:lnTo>
                    <a:pt x="0" y="384009"/>
                  </a:lnTo>
                  <a:lnTo>
                    <a:pt x="195846" y="384009"/>
                  </a:lnTo>
                  <a:lnTo>
                    <a:pt x="195846" y="186270"/>
                  </a:lnTo>
                  <a:close/>
                </a:path>
                <a:path w="352425" h="384175">
                  <a:moveTo>
                    <a:pt x="351955" y="0"/>
                  </a:moveTo>
                  <a:lnTo>
                    <a:pt x="224942" y="0"/>
                  </a:lnTo>
                  <a:lnTo>
                    <a:pt x="224942" y="128244"/>
                  </a:lnTo>
                  <a:lnTo>
                    <a:pt x="351955" y="128244"/>
                  </a:lnTo>
                  <a:lnTo>
                    <a:pt x="351955" y="0"/>
                  </a:lnTo>
                  <a:close/>
                </a:path>
              </a:pathLst>
            </a:custGeom>
            <a:solidFill>
              <a:srgbClr val="6ACFF6"/>
            </a:solidFill>
          </p:spPr>
          <p:txBody>
            <a:bodyPr wrap="square" lIns="0" tIns="0" rIns="0" bIns="0" rtlCol="0"/>
            <a:lstStyle/>
            <a:p>
              <a:endParaRPr/>
            </a:p>
          </p:txBody>
        </p:sp>
      </p:grpSp>
      <p:sp>
        <p:nvSpPr>
          <p:cNvPr id="7" name="object 7">
            <a:extLst>
              <a:ext uri="{FF2B5EF4-FFF2-40B4-BE49-F238E27FC236}">
                <a16:creationId xmlns:a16="http://schemas.microsoft.com/office/drawing/2014/main" id="{C5395A24-25C3-D44E-A78D-6FDD873AD6F2}"/>
              </a:ext>
            </a:extLst>
          </p:cNvPr>
          <p:cNvSpPr/>
          <p:nvPr userDrawn="1"/>
        </p:nvSpPr>
        <p:spPr>
          <a:xfrm>
            <a:off x="7612333" y="969823"/>
            <a:ext cx="127635" cy="128270"/>
          </a:xfrm>
          <a:custGeom>
            <a:avLst/>
            <a:gdLst/>
            <a:ahLst/>
            <a:cxnLst/>
            <a:rect l="l" t="t" r="r" b="b"/>
            <a:pathLst>
              <a:path w="127634" h="128270">
                <a:moveTo>
                  <a:pt x="127012" y="0"/>
                </a:moveTo>
                <a:lnTo>
                  <a:pt x="0" y="0"/>
                </a:lnTo>
                <a:lnTo>
                  <a:pt x="0" y="128244"/>
                </a:lnTo>
                <a:lnTo>
                  <a:pt x="127012" y="128244"/>
                </a:lnTo>
                <a:lnTo>
                  <a:pt x="127012" y="0"/>
                </a:lnTo>
                <a:close/>
              </a:path>
            </a:pathLst>
          </a:custGeom>
          <a:solidFill>
            <a:srgbClr val="8FA0D1"/>
          </a:solidFill>
        </p:spPr>
        <p:txBody>
          <a:bodyPr wrap="square" lIns="0" tIns="0" rIns="0" bIns="0" rtlCol="0"/>
          <a:lstStyle/>
          <a:p>
            <a:endParaRPr/>
          </a:p>
        </p:txBody>
      </p:sp>
      <p:sp>
        <p:nvSpPr>
          <p:cNvPr id="8" name="object 8">
            <a:extLst>
              <a:ext uri="{FF2B5EF4-FFF2-40B4-BE49-F238E27FC236}">
                <a16:creationId xmlns:a16="http://schemas.microsoft.com/office/drawing/2014/main" id="{176F3691-5854-7944-9ECA-86F6B1439540}"/>
              </a:ext>
            </a:extLst>
          </p:cNvPr>
          <p:cNvSpPr/>
          <p:nvPr userDrawn="1"/>
        </p:nvSpPr>
        <p:spPr>
          <a:xfrm>
            <a:off x="7450890" y="720636"/>
            <a:ext cx="74295" cy="74295"/>
          </a:xfrm>
          <a:custGeom>
            <a:avLst/>
            <a:gdLst/>
            <a:ahLst/>
            <a:cxnLst/>
            <a:rect l="l" t="t" r="r" b="b"/>
            <a:pathLst>
              <a:path w="74295" h="74295">
                <a:moveTo>
                  <a:pt x="74155" y="0"/>
                </a:moveTo>
                <a:lnTo>
                  <a:pt x="0" y="0"/>
                </a:lnTo>
                <a:lnTo>
                  <a:pt x="0" y="74155"/>
                </a:lnTo>
                <a:lnTo>
                  <a:pt x="74155" y="74155"/>
                </a:lnTo>
                <a:lnTo>
                  <a:pt x="74155" y="0"/>
                </a:lnTo>
                <a:close/>
              </a:path>
            </a:pathLst>
          </a:custGeom>
          <a:solidFill>
            <a:srgbClr val="FFFFFF"/>
          </a:solidFill>
        </p:spPr>
        <p:txBody>
          <a:bodyPr wrap="square" lIns="0" tIns="0" rIns="0" bIns="0" rtlCol="0"/>
          <a:lstStyle/>
          <a:p>
            <a:endParaRPr/>
          </a:p>
        </p:txBody>
      </p:sp>
      <p:sp>
        <p:nvSpPr>
          <p:cNvPr id="9" name="object 9">
            <a:extLst>
              <a:ext uri="{FF2B5EF4-FFF2-40B4-BE49-F238E27FC236}">
                <a16:creationId xmlns:a16="http://schemas.microsoft.com/office/drawing/2014/main" id="{810F316A-6098-CA47-A594-88093964B7CD}"/>
              </a:ext>
            </a:extLst>
          </p:cNvPr>
          <p:cNvSpPr/>
          <p:nvPr userDrawn="1"/>
        </p:nvSpPr>
        <p:spPr>
          <a:xfrm>
            <a:off x="4743975" y="716191"/>
            <a:ext cx="767080" cy="518795"/>
          </a:xfrm>
          <a:custGeom>
            <a:avLst/>
            <a:gdLst/>
            <a:ahLst/>
            <a:cxnLst/>
            <a:rect l="l" t="t" r="r" b="b"/>
            <a:pathLst>
              <a:path w="767079" h="518795">
                <a:moveTo>
                  <a:pt x="268097" y="2794"/>
                </a:moveTo>
                <a:lnTo>
                  <a:pt x="216001" y="0"/>
                </a:lnTo>
                <a:lnTo>
                  <a:pt x="172402" y="7696"/>
                </a:lnTo>
                <a:lnTo>
                  <a:pt x="136677" y="25336"/>
                </a:lnTo>
                <a:lnTo>
                  <a:pt x="108229" y="52336"/>
                </a:lnTo>
                <a:lnTo>
                  <a:pt x="86461" y="88125"/>
                </a:lnTo>
                <a:lnTo>
                  <a:pt x="55372" y="8686"/>
                </a:lnTo>
                <a:lnTo>
                  <a:pt x="0" y="8686"/>
                </a:lnTo>
                <a:lnTo>
                  <a:pt x="0" y="510882"/>
                </a:lnTo>
                <a:lnTo>
                  <a:pt x="133083" y="510882"/>
                </a:lnTo>
                <a:lnTo>
                  <a:pt x="133083" y="255854"/>
                </a:lnTo>
                <a:lnTo>
                  <a:pt x="136017" y="213741"/>
                </a:lnTo>
                <a:lnTo>
                  <a:pt x="147307" y="175069"/>
                </a:lnTo>
                <a:lnTo>
                  <a:pt x="170624" y="144208"/>
                </a:lnTo>
                <a:lnTo>
                  <a:pt x="209664" y="125539"/>
                </a:lnTo>
                <a:lnTo>
                  <a:pt x="268097" y="123444"/>
                </a:lnTo>
                <a:lnTo>
                  <a:pt x="268097" y="2794"/>
                </a:lnTo>
                <a:close/>
              </a:path>
              <a:path w="767079" h="518795">
                <a:moveTo>
                  <a:pt x="766660" y="265404"/>
                </a:moveTo>
                <a:lnTo>
                  <a:pt x="764209" y="219290"/>
                </a:lnTo>
                <a:lnTo>
                  <a:pt x="762596" y="209765"/>
                </a:lnTo>
                <a:lnTo>
                  <a:pt x="756767" y="175298"/>
                </a:lnTo>
                <a:lnTo>
                  <a:pt x="743953" y="134315"/>
                </a:lnTo>
                <a:lnTo>
                  <a:pt x="729678" y="105791"/>
                </a:lnTo>
                <a:lnTo>
                  <a:pt x="725385" y="97205"/>
                </a:lnTo>
                <a:lnTo>
                  <a:pt x="700697" y="64871"/>
                </a:lnTo>
                <a:lnTo>
                  <a:pt x="669518" y="38176"/>
                </a:lnTo>
                <a:lnTo>
                  <a:pt x="631482" y="18021"/>
                </a:lnTo>
                <a:lnTo>
                  <a:pt x="627519" y="16916"/>
                </a:lnTo>
                <a:lnTo>
                  <a:pt x="627519" y="209765"/>
                </a:lnTo>
                <a:lnTo>
                  <a:pt x="427418" y="209765"/>
                </a:lnTo>
                <a:lnTo>
                  <a:pt x="434708" y="166204"/>
                </a:lnTo>
                <a:lnTo>
                  <a:pt x="452920" y="133502"/>
                </a:lnTo>
                <a:lnTo>
                  <a:pt x="483158" y="112928"/>
                </a:lnTo>
                <a:lnTo>
                  <a:pt x="526503" y="105791"/>
                </a:lnTo>
                <a:lnTo>
                  <a:pt x="571931" y="112928"/>
                </a:lnTo>
                <a:lnTo>
                  <a:pt x="602881" y="133502"/>
                </a:lnTo>
                <a:lnTo>
                  <a:pt x="620890" y="166204"/>
                </a:lnTo>
                <a:lnTo>
                  <a:pt x="627519" y="209765"/>
                </a:lnTo>
                <a:lnTo>
                  <a:pt x="627519" y="16916"/>
                </a:lnTo>
                <a:lnTo>
                  <a:pt x="586193" y="5283"/>
                </a:lnTo>
                <a:lnTo>
                  <a:pt x="533311" y="838"/>
                </a:lnTo>
                <a:lnTo>
                  <a:pt x="472059" y="5588"/>
                </a:lnTo>
                <a:lnTo>
                  <a:pt x="421690" y="19050"/>
                </a:lnTo>
                <a:lnTo>
                  <a:pt x="381228" y="40068"/>
                </a:lnTo>
                <a:lnTo>
                  <a:pt x="349694" y="67487"/>
                </a:lnTo>
                <a:lnTo>
                  <a:pt x="326097" y="100139"/>
                </a:lnTo>
                <a:lnTo>
                  <a:pt x="309460" y="136855"/>
                </a:lnTo>
                <a:lnTo>
                  <a:pt x="298792" y="176479"/>
                </a:lnTo>
                <a:lnTo>
                  <a:pt x="293116" y="217843"/>
                </a:lnTo>
                <a:lnTo>
                  <a:pt x="291439" y="259791"/>
                </a:lnTo>
                <a:lnTo>
                  <a:pt x="293217" y="302768"/>
                </a:lnTo>
                <a:lnTo>
                  <a:pt x="299186" y="344690"/>
                </a:lnTo>
                <a:lnTo>
                  <a:pt x="310324" y="384467"/>
                </a:lnTo>
                <a:lnTo>
                  <a:pt x="327571" y="421055"/>
                </a:lnTo>
                <a:lnTo>
                  <a:pt x="351891" y="453377"/>
                </a:lnTo>
                <a:lnTo>
                  <a:pt x="384251" y="480377"/>
                </a:lnTo>
                <a:lnTo>
                  <a:pt x="425602" y="500976"/>
                </a:lnTo>
                <a:lnTo>
                  <a:pt x="476910" y="514121"/>
                </a:lnTo>
                <a:lnTo>
                  <a:pt x="539127" y="518744"/>
                </a:lnTo>
                <a:lnTo>
                  <a:pt x="601675" y="514311"/>
                </a:lnTo>
                <a:lnTo>
                  <a:pt x="652564" y="501802"/>
                </a:lnTo>
                <a:lnTo>
                  <a:pt x="692746" y="482371"/>
                </a:lnTo>
                <a:lnTo>
                  <a:pt x="723176" y="457200"/>
                </a:lnTo>
                <a:lnTo>
                  <a:pt x="750062" y="414769"/>
                </a:lnTo>
                <a:lnTo>
                  <a:pt x="758583" y="394271"/>
                </a:lnTo>
                <a:lnTo>
                  <a:pt x="765454" y="358863"/>
                </a:lnTo>
                <a:lnTo>
                  <a:pt x="624624" y="358863"/>
                </a:lnTo>
                <a:lnTo>
                  <a:pt x="616508" y="380009"/>
                </a:lnTo>
                <a:lnTo>
                  <a:pt x="599846" y="397852"/>
                </a:lnTo>
                <a:lnTo>
                  <a:pt x="572973" y="410171"/>
                </a:lnTo>
                <a:lnTo>
                  <a:pt x="534276" y="414769"/>
                </a:lnTo>
                <a:lnTo>
                  <a:pt x="493534" y="408901"/>
                </a:lnTo>
                <a:lnTo>
                  <a:pt x="460451" y="390613"/>
                </a:lnTo>
                <a:lnTo>
                  <a:pt x="437565" y="358902"/>
                </a:lnTo>
                <a:lnTo>
                  <a:pt x="427418" y="312750"/>
                </a:lnTo>
                <a:lnTo>
                  <a:pt x="764476" y="312750"/>
                </a:lnTo>
                <a:lnTo>
                  <a:pt x="766660" y="265404"/>
                </a:lnTo>
                <a:close/>
              </a:path>
            </a:pathLst>
          </a:custGeom>
          <a:solidFill>
            <a:srgbClr val="FFFFFF"/>
          </a:solidFill>
        </p:spPr>
        <p:txBody>
          <a:bodyPr wrap="square" lIns="0" tIns="0" rIns="0" bIns="0" rtlCol="0"/>
          <a:lstStyle/>
          <a:p>
            <a:endParaRPr/>
          </a:p>
        </p:txBody>
      </p:sp>
      <p:sp>
        <p:nvSpPr>
          <p:cNvPr id="10" name="object 10">
            <a:extLst>
              <a:ext uri="{FF2B5EF4-FFF2-40B4-BE49-F238E27FC236}">
                <a16:creationId xmlns:a16="http://schemas.microsoft.com/office/drawing/2014/main" id="{4B104AED-4E8E-684E-8981-885398899285}"/>
              </a:ext>
            </a:extLst>
          </p:cNvPr>
          <p:cNvSpPr/>
          <p:nvPr userDrawn="1"/>
        </p:nvSpPr>
        <p:spPr>
          <a:xfrm>
            <a:off x="5564845" y="717019"/>
            <a:ext cx="468630" cy="518159"/>
          </a:xfrm>
          <a:custGeom>
            <a:avLst/>
            <a:gdLst/>
            <a:ahLst/>
            <a:cxnLst/>
            <a:rect l="l" t="t" r="r" b="b"/>
            <a:pathLst>
              <a:path w="468629" h="518160">
                <a:moveTo>
                  <a:pt x="232168" y="0"/>
                </a:moveTo>
                <a:lnTo>
                  <a:pt x="174933" y="3295"/>
                </a:lnTo>
                <a:lnTo>
                  <a:pt x="125807" y="13145"/>
                </a:lnTo>
                <a:lnTo>
                  <a:pt x="85043" y="29499"/>
                </a:lnTo>
                <a:lnTo>
                  <a:pt x="52896" y="52304"/>
                </a:lnTo>
                <a:lnTo>
                  <a:pt x="15467" y="117057"/>
                </a:lnTo>
                <a:lnTo>
                  <a:pt x="10693" y="158902"/>
                </a:lnTo>
                <a:lnTo>
                  <a:pt x="17114" y="198452"/>
                </a:lnTo>
                <a:lnTo>
                  <a:pt x="61687" y="252717"/>
                </a:lnTo>
                <a:lnTo>
                  <a:pt x="133457" y="283154"/>
                </a:lnTo>
                <a:lnTo>
                  <a:pt x="173875" y="292919"/>
                </a:lnTo>
                <a:lnTo>
                  <a:pt x="252444" y="308508"/>
                </a:lnTo>
                <a:lnTo>
                  <a:pt x="286063" y="317118"/>
                </a:lnTo>
                <a:lnTo>
                  <a:pt x="312882" y="328129"/>
                </a:lnTo>
                <a:lnTo>
                  <a:pt x="330636" y="342935"/>
                </a:lnTo>
                <a:lnTo>
                  <a:pt x="337058" y="362927"/>
                </a:lnTo>
                <a:lnTo>
                  <a:pt x="330789" y="383311"/>
                </a:lnTo>
                <a:lnTo>
                  <a:pt x="312410" y="399464"/>
                </a:lnTo>
                <a:lnTo>
                  <a:pt x="282558" y="410099"/>
                </a:lnTo>
                <a:lnTo>
                  <a:pt x="241871" y="413931"/>
                </a:lnTo>
                <a:lnTo>
                  <a:pt x="194649" y="408673"/>
                </a:lnTo>
                <a:lnTo>
                  <a:pt x="159905" y="393209"/>
                </a:lnTo>
                <a:lnTo>
                  <a:pt x="138458" y="367998"/>
                </a:lnTo>
                <a:lnTo>
                  <a:pt x="131127" y="333502"/>
                </a:lnTo>
                <a:lnTo>
                  <a:pt x="0" y="333502"/>
                </a:lnTo>
                <a:lnTo>
                  <a:pt x="3824" y="376907"/>
                </a:lnTo>
                <a:lnTo>
                  <a:pt x="15297" y="414451"/>
                </a:lnTo>
                <a:lnTo>
                  <a:pt x="61193" y="472047"/>
                </a:lnTo>
                <a:lnTo>
                  <a:pt x="95616" y="492144"/>
                </a:lnTo>
                <a:lnTo>
                  <a:pt x="137690" y="506471"/>
                </a:lnTo>
                <a:lnTo>
                  <a:pt x="187415" y="515051"/>
                </a:lnTo>
                <a:lnTo>
                  <a:pt x="244792" y="517906"/>
                </a:lnTo>
                <a:lnTo>
                  <a:pt x="299370" y="514039"/>
                </a:lnTo>
                <a:lnTo>
                  <a:pt x="347696" y="502828"/>
                </a:lnTo>
                <a:lnTo>
                  <a:pt x="388988" y="484856"/>
                </a:lnTo>
                <a:lnTo>
                  <a:pt x="422464" y="460707"/>
                </a:lnTo>
                <a:lnTo>
                  <a:pt x="447344" y="430965"/>
                </a:lnTo>
                <a:lnTo>
                  <a:pt x="468185" y="357035"/>
                </a:lnTo>
                <a:lnTo>
                  <a:pt x="461744" y="314714"/>
                </a:lnTo>
                <a:lnTo>
                  <a:pt x="417040" y="257143"/>
                </a:lnTo>
                <a:lnTo>
                  <a:pt x="383322" y="238935"/>
                </a:lnTo>
                <a:lnTo>
                  <a:pt x="345057" y="225809"/>
                </a:lnTo>
                <a:lnTo>
                  <a:pt x="304520" y="216285"/>
                </a:lnTo>
                <a:lnTo>
                  <a:pt x="225718" y="202135"/>
                </a:lnTo>
                <a:lnTo>
                  <a:pt x="192000" y="194552"/>
                </a:lnTo>
                <a:lnTo>
                  <a:pt x="165102" y="184659"/>
                </a:lnTo>
                <a:lnTo>
                  <a:pt x="147296" y="170978"/>
                </a:lnTo>
                <a:lnTo>
                  <a:pt x="140855" y="152031"/>
                </a:lnTo>
                <a:lnTo>
                  <a:pt x="145089" y="133458"/>
                </a:lnTo>
                <a:lnTo>
                  <a:pt x="159431" y="117462"/>
                </a:lnTo>
                <a:lnTo>
                  <a:pt x="186338" y="106247"/>
                </a:lnTo>
                <a:lnTo>
                  <a:pt x="228269" y="102019"/>
                </a:lnTo>
                <a:lnTo>
                  <a:pt x="273151" y="106233"/>
                </a:lnTo>
                <a:lnTo>
                  <a:pt x="303187" y="119551"/>
                </a:lnTo>
                <a:lnTo>
                  <a:pt x="321020" y="142984"/>
                </a:lnTo>
                <a:lnTo>
                  <a:pt x="329298" y="177546"/>
                </a:lnTo>
                <a:lnTo>
                  <a:pt x="453631" y="177546"/>
                </a:lnTo>
                <a:lnTo>
                  <a:pt x="449009" y="130957"/>
                </a:lnTo>
                <a:lnTo>
                  <a:pt x="435212" y="91301"/>
                </a:lnTo>
                <a:lnTo>
                  <a:pt x="412341" y="58662"/>
                </a:lnTo>
                <a:lnTo>
                  <a:pt x="380499" y="33126"/>
                </a:lnTo>
                <a:lnTo>
                  <a:pt x="339788" y="14780"/>
                </a:lnTo>
                <a:lnTo>
                  <a:pt x="290310" y="3709"/>
                </a:lnTo>
                <a:lnTo>
                  <a:pt x="232168" y="0"/>
                </a:lnTo>
                <a:close/>
              </a:path>
            </a:pathLst>
          </a:custGeom>
          <a:solidFill>
            <a:srgbClr val="FFFFFF"/>
          </a:solidFill>
        </p:spPr>
        <p:txBody>
          <a:bodyPr wrap="square" lIns="0" tIns="0" rIns="0" bIns="0" rtlCol="0"/>
          <a:lstStyle/>
          <a:p>
            <a:endParaRPr/>
          </a:p>
        </p:txBody>
      </p:sp>
      <p:sp>
        <p:nvSpPr>
          <p:cNvPr id="11" name="object 11">
            <a:extLst>
              <a:ext uri="{FF2B5EF4-FFF2-40B4-BE49-F238E27FC236}">
                <a16:creationId xmlns:a16="http://schemas.microsoft.com/office/drawing/2014/main" id="{0B3D0284-9F53-D646-B2EE-FE69248730F4}"/>
              </a:ext>
            </a:extLst>
          </p:cNvPr>
          <p:cNvSpPr/>
          <p:nvPr userDrawn="1"/>
        </p:nvSpPr>
        <p:spPr>
          <a:xfrm>
            <a:off x="6085544" y="717025"/>
            <a:ext cx="473075" cy="518159"/>
          </a:xfrm>
          <a:custGeom>
            <a:avLst/>
            <a:gdLst/>
            <a:ahLst/>
            <a:cxnLst/>
            <a:rect l="l" t="t" r="r" b="b"/>
            <a:pathLst>
              <a:path w="473075" h="518160">
                <a:moveTo>
                  <a:pt x="455980" y="103974"/>
                </a:moveTo>
                <a:lnTo>
                  <a:pt x="239915" y="103974"/>
                </a:lnTo>
                <a:lnTo>
                  <a:pt x="286563" y="109475"/>
                </a:lnTo>
                <a:lnTo>
                  <a:pt x="317269" y="126653"/>
                </a:lnTo>
                <a:lnTo>
                  <a:pt x="334314" y="156524"/>
                </a:lnTo>
                <a:lnTo>
                  <a:pt x="339979" y="200101"/>
                </a:lnTo>
                <a:lnTo>
                  <a:pt x="207873" y="211861"/>
                </a:lnTo>
                <a:lnTo>
                  <a:pt x="141882" y="220725"/>
                </a:lnTo>
                <a:lnTo>
                  <a:pt x="89221" y="235039"/>
                </a:lnTo>
                <a:lnTo>
                  <a:pt x="49296" y="255511"/>
                </a:lnTo>
                <a:lnTo>
                  <a:pt x="21513" y="282849"/>
                </a:lnTo>
                <a:lnTo>
                  <a:pt x="5279" y="317762"/>
                </a:lnTo>
                <a:lnTo>
                  <a:pt x="0" y="360959"/>
                </a:lnTo>
                <a:lnTo>
                  <a:pt x="6988" y="410044"/>
                </a:lnTo>
                <a:lnTo>
                  <a:pt x="26767" y="449595"/>
                </a:lnTo>
                <a:lnTo>
                  <a:pt x="57556" y="479883"/>
                </a:lnTo>
                <a:lnTo>
                  <a:pt x="97573" y="501181"/>
                </a:lnTo>
                <a:lnTo>
                  <a:pt x="145038" y="513760"/>
                </a:lnTo>
                <a:lnTo>
                  <a:pt x="198170" y="517893"/>
                </a:lnTo>
                <a:lnTo>
                  <a:pt x="266130" y="510582"/>
                </a:lnTo>
                <a:lnTo>
                  <a:pt x="319336" y="491042"/>
                </a:lnTo>
                <a:lnTo>
                  <a:pt x="359067" y="462857"/>
                </a:lnTo>
                <a:lnTo>
                  <a:pt x="386600" y="429615"/>
                </a:lnTo>
                <a:lnTo>
                  <a:pt x="473062" y="429615"/>
                </a:lnTo>
                <a:lnTo>
                  <a:pt x="473062" y="412940"/>
                </a:lnTo>
                <a:lnTo>
                  <a:pt x="230212" y="412940"/>
                </a:lnTo>
                <a:lnTo>
                  <a:pt x="188486" y="408572"/>
                </a:lnTo>
                <a:lnTo>
                  <a:pt x="160148" y="396387"/>
                </a:lnTo>
                <a:lnTo>
                  <a:pt x="144014" y="377766"/>
                </a:lnTo>
                <a:lnTo>
                  <a:pt x="138899" y="354088"/>
                </a:lnTo>
                <a:lnTo>
                  <a:pt x="143166" y="336052"/>
                </a:lnTo>
                <a:lnTo>
                  <a:pt x="157724" y="321600"/>
                </a:lnTo>
                <a:lnTo>
                  <a:pt x="185212" y="310642"/>
                </a:lnTo>
                <a:lnTo>
                  <a:pt x="228269" y="303085"/>
                </a:lnTo>
                <a:lnTo>
                  <a:pt x="339979" y="290334"/>
                </a:lnTo>
                <a:lnTo>
                  <a:pt x="473062" y="290334"/>
                </a:lnTo>
                <a:lnTo>
                  <a:pt x="473062" y="225602"/>
                </a:lnTo>
                <a:lnTo>
                  <a:pt x="471778" y="182731"/>
                </a:lnTo>
                <a:lnTo>
                  <a:pt x="467113" y="143332"/>
                </a:lnTo>
                <a:lnTo>
                  <a:pt x="457842" y="107823"/>
                </a:lnTo>
                <a:lnTo>
                  <a:pt x="455980" y="103974"/>
                </a:lnTo>
                <a:close/>
              </a:path>
              <a:path w="473075" h="518160">
                <a:moveTo>
                  <a:pt x="473062" y="429615"/>
                </a:moveTo>
                <a:lnTo>
                  <a:pt x="386600" y="429615"/>
                </a:lnTo>
                <a:lnTo>
                  <a:pt x="416712" y="510044"/>
                </a:lnTo>
                <a:lnTo>
                  <a:pt x="473062" y="510044"/>
                </a:lnTo>
                <a:lnTo>
                  <a:pt x="473062" y="429615"/>
                </a:lnTo>
                <a:close/>
              </a:path>
              <a:path w="473075" h="518160">
                <a:moveTo>
                  <a:pt x="473062" y="290334"/>
                </a:moveTo>
                <a:lnTo>
                  <a:pt x="339979" y="290334"/>
                </a:lnTo>
                <a:lnTo>
                  <a:pt x="335118" y="337218"/>
                </a:lnTo>
                <a:lnTo>
                  <a:pt x="318604" y="376283"/>
                </a:lnTo>
                <a:lnTo>
                  <a:pt x="285336" y="403025"/>
                </a:lnTo>
                <a:lnTo>
                  <a:pt x="230212" y="412940"/>
                </a:lnTo>
                <a:lnTo>
                  <a:pt x="473062" y="412940"/>
                </a:lnTo>
                <a:lnTo>
                  <a:pt x="473062" y="290334"/>
                </a:lnTo>
                <a:close/>
              </a:path>
              <a:path w="473075" h="518160">
                <a:moveTo>
                  <a:pt x="237020" y="0"/>
                </a:moveTo>
                <a:lnTo>
                  <a:pt x="168530" y="4918"/>
                </a:lnTo>
                <a:lnTo>
                  <a:pt x="115145" y="18931"/>
                </a:lnTo>
                <a:lnTo>
                  <a:pt x="75201" y="40922"/>
                </a:lnTo>
                <a:lnTo>
                  <a:pt x="47031" y="69775"/>
                </a:lnTo>
                <a:lnTo>
                  <a:pt x="28972" y="104376"/>
                </a:lnTo>
                <a:lnTo>
                  <a:pt x="19357" y="143610"/>
                </a:lnTo>
                <a:lnTo>
                  <a:pt x="16522" y="186359"/>
                </a:lnTo>
                <a:lnTo>
                  <a:pt x="148628" y="185381"/>
                </a:lnTo>
                <a:lnTo>
                  <a:pt x="152922" y="151975"/>
                </a:lnTo>
                <a:lnTo>
                  <a:pt x="167687" y="126290"/>
                </a:lnTo>
                <a:lnTo>
                  <a:pt x="195744" y="109799"/>
                </a:lnTo>
                <a:lnTo>
                  <a:pt x="239915" y="103974"/>
                </a:lnTo>
                <a:lnTo>
                  <a:pt x="455980" y="103974"/>
                </a:lnTo>
                <a:lnTo>
                  <a:pt x="442744" y="76626"/>
                </a:lnTo>
                <a:lnTo>
                  <a:pt x="420594" y="50160"/>
                </a:lnTo>
                <a:lnTo>
                  <a:pt x="390169" y="28844"/>
                </a:lnTo>
                <a:lnTo>
                  <a:pt x="350248" y="13099"/>
                </a:lnTo>
                <a:lnTo>
                  <a:pt x="299605" y="3344"/>
                </a:lnTo>
                <a:lnTo>
                  <a:pt x="237020" y="0"/>
                </a:lnTo>
                <a:close/>
              </a:path>
            </a:pathLst>
          </a:custGeom>
          <a:solidFill>
            <a:srgbClr val="FFFFFF"/>
          </a:solidFill>
        </p:spPr>
        <p:txBody>
          <a:bodyPr wrap="square" lIns="0" tIns="0" rIns="0" bIns="0" rtlCol="0"/>
          <a:lstStyle/>
          <a:p>
            <a:endParaRPr/>
          </a:p>
        </p:txBody>
      </p:sp>
      <p:sp>
        <p:nvSpPr>
          <p:cNvPr id="12" name="object 12">
            <a:extLst>
              <a:ext uri="{FF2B5EF4-FFF2-40B4-BE49-F238E27FC236}">
                <a16:creationId xmlns:a16="http://schemas.microsoft.com/office/drawing/2014/main" id="{E8F8CC43-1EDD-2044-B20A-7C55CDB3354F}"/>
              </a:ext>
            </a:extLst>
          </p:cNvPr>
          <p:cNvSpPr/>
          <p:nvPr userDrawn="1"/>
        </p:nvSpPr>
        <p:spPr>
          <a:xfrm>
            <a:off x="6653820" y="533603"/>
            <a:ext cx="465455" cy="694055"/>
          </a:xfrm>
          <a:custGeom>
            <a:avLst/>
            <a:gdLst/>
            <a:ahLst/>
            <a:cxnLst/>
            <a:rect l="l" t="t" r="r" b="b"/>
            <a:pathLst>
              <a:path w="465454" h="694054">
                <a:moveTo>
                  <a:pt x="132105" y="0"/>
                </a:moveTo>
                <a:lnTo>
                  <a:pt x="0" y="0"/>
                </a:lnTo>
                <a:lnTo>
                  <a:pt x="0" y="693470"/>
                </a:lnTo>
                <a:lnTo>
                  <a:pt x="132105" y="693470"/>
                </a:lnTo>
                <a:lnTo>
                  <a:pt x="133083" y="410006"/>
                </a:lnTo>
                <a:lnTo>
                  <a:pt x="137271" y="359688"/>
                </a:lnTo>
                <a:lnTo>
                  <a:pt x="152750" y="324545"/>
                </a:lnTo>
                <a:lnTo>
                  <a:pt x="183891" y="303932"/>
                </a:lnTo>
                <a:lnTo>
                  <a:pt x="235064" y="297205"/>
                </a:lnTo>
                <a:lnTo>
                  <a:pt x="285073" y="304207"/>
                </a:lnTo>
                <a:lnTo>
                  <a:pt x="314596" y="325278"/>
                </a:lnTo>
                <a:lnTo>
                  <a:pt x="328638" y="360513"/>
                </a:lnTo>
                <a:lnTo>
                  <a:pt x="332206" y="410006"/>
                </a:lnTo>
                <a:lnTo>
                  <a:pt x="332206" y="693470"/>
                </a:lnTo>
                <a:lnTo>
                  <a:pt x="465289" y="693470"/>
                </a:lnTo>
                <a:lnTo>
                  <a:pt x="465289" y="422757"/>
                </a:lnTo>
                <a:lnTo>
                  <a:pt x="463521" y="371919"/>
                </a:lnTo>
                <a:lnTo>
                  <a:pt x="457519" y="325772"/>
                </a:lnTo>
                <a:lnTo>
                  <a:pt x="446234" y="284959"/>
                </a:lnTo>
                <a:lnTo>
                  <a:pt x="428621" y="250123"/>
                </a:lnTo>
                <a:lnTo>
                  <a:pt x="370220" y="200958"/>
                </a:lnTo>
                <a:lnTo>
                  <a:pt x="327338" y="187916"/>
                </a:lnTo>
                <a:lnTo>
                  <a:pt x="273939" y="183426"/>
                </a:lnTo>
                <a:lnTo>
                  <a:pt x="218853" y="189524"/>
                </a:lnTo>
                <a:lnTo>
                  <a:pt x="177157" y="205001"/>
                </a:lnTo>
                <a:lnTo>
                  <a:pt x="148392" y="225629"/>
                </a:lnTo>
                <a:lnTo>
                  <a:pt x="132105" y="247180"/>
                </a:lnTo>
                <a:lnTo>
                  <a:pt x="132105" y="0"/>
                </a:lnTo>
                <a:close/>
              </a:path>
            </a:pathLst>
          </a:custGeom>
          <a:solidFill>
            <a:srgbClr val="FFFFFF"/>
          </a:solidFill>
        </p:spPr>
        <p:txBody>
          <a:bodyPr wrap="square" lIns="0" tIns="0" rIns="0" bIns="0" rtlCol="0"/>
          <a:lstStyle/>
          <a:p>
            <a:endParaRPr/>
          </a:p>
        </p:txBody>
      </p:sp>
      <p:sp>
        <p:nvSpPr>
          <p:cNvPr id="2" name="Titre 1">
            <a:extLst>
              <a:ext uri="{FF2B5EF4-FFF2-40B4-BE49-F238E27FC236}">
                <a16:creationId xmlns:a16="http://schemas.microsoft.com/office/drawing/2014/main" id="{B98F1E1D-0E20-A44B-AB4C-A45FF850A747}"/>
              </a:ext>
            </a:extLst>
          </p:cNvPr>
          <p:cNvSpPr>
            <a:spLocks noGrp="1"/>
          </p:cNvSpPr>
          <p:nvPr>
            <p:ph type="title"/>
          </p:nvPr>
        </p:nvSpPr>
        <p:spPr>
          <a:xfrm>
            <a:off x="1009291" y="2766218"/>
            <a:ext cx="10515600" cy="1325563"/>
          </a:xfrm>
        </p:spPr>
        <p:txBody>
          <a:bodyPr/>
          <a:lstStyle>
            <a:lvl1pPr>
              <a:defRPr>
                <a:solidFill>
                  <a:schemeClr val="bg1"/>
                </a:solidFill>
              </a:defRPr>
            </a:lvl1pPr>
          </a:lstStyle>
          <a:p>
            <a:r>
              <a:rPr lang="fr-FR"/>
              <a:t>Modifiez le style du titre</a:t>
            </a:r>
            <a:endParaRPr lang="fr-FR" dirty="0"/>
          </a:p>
        </p:txBody>
      </p:sp>
    </p:spTree>
    <p:extLst>
      <p:ext uri="{BB962C8B-B14F-4D97-AF65-F5344CB8AC3E}">
        <p14:creationId xmlns:p14="http://schemas.microsoft.com/office/powerpoint/2010/main" val="446583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4B4CF5-E71B-5F40-A4CC-5A831E908FD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AD1A8FE-9CA2-A641-AD5F-12F764D1BD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426B273-84FE-334A-B69F-BA17378B1731}"/>
              </a:ext>
            </a:extLst>
          </p:cNvPr>
          <p:cNvSpPr>
            <a:spLocks noGrp="1"/>
          </p:cNvSpPr>
          <p:nvPr>
            <p:ph type="dt" sz="half" idx="10"/>
          </p:nvPr>
        </p:nvSpPr>
        <p:spPr/>
        <p:txBody>
          <a:bodyPr/>
          <a:lstStyle/>
          <a:p>
            <a:fld id="{266A8F8D-51E4-5C45-BA3E-C138392E2238}" type="datetimeFigureOut">
              <a:rPr lang="fr-FR" smtClean="0"/>
              <a:t>19/03/2024</a:t>
            </a:fld>
            <a:endParaRPr lang="fr-FR"/>
          </a:p>
        </p:txBody>
      </p:sp>
      <p:sp>
        <p:nvSpPr>
          <p:cNvPr id="5" name="Espace réservé du pied de page 4">
            <a:extLst>
              <a:ext uri="{FF2B5EF4-FFF2-40B4-BE49-F238E27FC236}">
                <a16:creationId xmlns:a16="http://schemas.microsoft.com/office/drawing/2014/main" id="{E3C5B22C-FCB9-A042-B75B-B4D8BEF386A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9F9634A-EA89-8D4A-872B-1013D055CB18}"/>
              </a:ext>
            </a:extLst>
          </p:cNvPr>
          <p:cNvSpPr>
            <a:spLocks noGrp="1"/>
          </p:cNvSpPr>
          <p:nvPr>
            <p:ph type="sldNum" sz="quarter" idx="12"/>
          </p:nvPr>
        </p:nvSpPr>
        <p:spPr/>
        <p:txBody>
          <a:bodyPr/>
          <a:lstStyle/>
          <a:p>
            <a:fld id="{BA8086F9-492E-B745-BD6A-99FF43A29079}" type="slidenum">
              <a:rPr lang="fr-FR" smtClean="0"/>
              <a:t>‹N°›</a:t>
            </a:fld>
            <a:endParaRPr lang="fr-FR"/>
          </a:p>
        </p:txBody>
      </p:sp>
    </p:spTree>
    <p:extLst>
      <p:ext uri="{BB962C8B-B14F-4D97-AF65-F5344CB8AC3E}">
        <p14:creationId xmlns:p14="http://schemas.microsoft.com/office/powerpoint/2010/main" val="512215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F5D562-169D-D748-9420-8BEFBA07B8B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183A5C6-8446-4E4A-ACBF-798B60B3AC6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A91DA7A-17D8-1344-B3B0-E88589058408}"/>
              </a:ext>
            </a:extLst>
          </p:cNvPr>
          <p:cNvSpPr>
            <a:spLocks noGrp="1"/>
          </p:cNvSpPr>
          <p:nvPr>
            <p:ph type="dt" sz="half" idx="10"/>
          </p:nvPr>
        </p:nvSpPr>
        <p:spPr/>
        <p:txBody>
          <a:bodyPr/>
          <a:lstStyle/>
          <a:p>
            <a:fld id="{266A8F8D-51E4-5C45-BA3E-C138392E2238}" type="datetimeFigureOut">
              <a:rPr lang="fr-FR" smtClean="0"/>
              <a:t>19/03/2024</a:t>
            </a:fld>
            <a:endParaRPr lang="fr-FR"/>
          </a:p>
        </p:txBody>
      </p:sp>
      <p:sp>
        <p:nvSpPr>
          <p:cNvPr id="5" name="Espace réservé du pied de page 4">
            <a:extLst>
              <a:ext uri="{FF2B5EF4-FFF2-40B4-BE49-F238E27FC236}">
                <a16:creationId xmlns:a16="http://schemas.microsoft.com/office/drawing/2014/main" id="{7CFFBBC6-435F-6545-8EE8-BC60994F57B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B3A57A0-C33F-BB42-A6EA-B714E99FA64C}"/>
              </a:ext>
            </a:extLst>
          </p:cNvPr>
          <p:cNvSpPr>
            <a:spLocks noGrp="1"/>
          </p:cNvSpPr>
          <p:nvPr>
            <p:ph type="sldNum" sz="quarter" idx="12"/>
          </p:nvPr>
        </p:nvSpPr>
        <p:spPr/>
        <p:txBody>
          <a:bodyPr/>
          <a:lstStyle/>
          <a:p>
            <a:fld id="{BA8086F9-492E-B745-BD6A-99FF43A29079}" type="slidenum">
              <a:rPr lang="fr-FR" smtClean="0"/>
              <a:t>‹N°›</a:t>
            </a:fld>
            <a:endParaRPr lang="fr-FR"/>
          </a:p>
        </p:txBody>
      </p:sp>
    </p:spTree>
    <p:extLst>
      <p:ext uri="{BB962C8B-B14F-4D97-AF65-F5344CB8AC3E}">
        <p14:creationId xmlns:p14="http://schemas.microsoft.com/office/powerpoint/2010/main" val="1405574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249387-F041-204B-BCAF-3927FAD1243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CCDF4C3-23A2-3341-96CE-5BC64640AD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83C9F9B-A56A-8044-9267-F46611AB0EE0}"/>
              </a:ext>
            </a:extLst>
          </p:cNvPr>
          <p:cNvSpPr>
            <a:spLocks noGrp="1"/>
          </p:cNvSpPr>
          <p:nvPr>
            <p:ph type="dt" sz="half" idx="10"/>
          </p:nvPr>
        </p:nvSpPr>
        <p:spPr/>
        <p:txBody>
          <a:bodyPr/>
          <a:lstStyle/>
          <a:p>
            <a:fld id="{266A8F8D-51E4-5C45-BA3E-C138392E2238}" type="datetimeFigureOut">
              <a:rPr lang="fr-FR" smtClean="0"/>
              <a:t>19/03/2024</a:t>
            </a:fld>
            <a:endParaRPr lang="fr-FR"/>
          </a:p>
        </p:txBody>
      </p:sp>
      <p:sp>
        <p:nvSpPr>
          <p:cNvPr id="5" name="Espace réservé du pied de page 4">
            <a:extLst>
              <a:ext uri="{FF2B5EF4-FFF2-40B4-BE49-F238E27FC236}">
                <a16:creationId xmlns:a16="http://schemas.microsoft.com/office/drawing/2014/main" id="{3E87AA29-591D-214A-BDCC-364B5A6C01D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6EF935C-4C5C-2245-83F1-698BEE403724}"/>
              </a:ext>
            </a:extLst>
          </p:cNvPr>
          <p:cNvSpPr>
            <a:spLocks noGrp="1"/>
          </p:cNvSpPr>
          <p:nvPr>
            <p:ph type="sldNum" sz="quarter" idx="12"/>
          </p:nvPr>
        </p:nvSpPr>
        <p:spPr/>
        <p:txBody>
          <a:bodyPr/>
          <a:lstStyle/>
          <a:p>
            <a:fld id="{BA8086F9-492E-B745-BD6A-99FF43A29079}" type="slidenum">
              <a:rPr lang="fr-FR" smtClean="0"/>
              <a:t>‹N°›</a:t>
            </a:fld>
            <a:endParaRPr lang="fr-FR"/>
          </a:p>
        </p:txBody>
      </p:sp>
    </p:spTree>
    <p:extLst>
      <p:ext uri="{BB962C8B-B14F-4D97-AF65-F5344CB8AC3E}">
        <p14:creationId xmlns:p14="http://schemas.microsoft.com/office/powerpoint/2010/main" val="2094630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F279D9-9BE7-2847-8083-E6ACC1AD18E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D3AD697-B0B1-9446-89BA-551E6BC9383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D8A8722-EB12-7145-B23E-1EDF43FB8BD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00215C5-E4A5-2D47-A966-C71466031403}"/>
              </a:ext>
            </a:extLst>
          </p:cNvPr>
          <p:cNvSpPr>
            <a:spLocks noGrp="1"/>
          </p:cNvSpPr>
          <p:nvPr>
            <p:ph type="dt" sz="half" idx="10"/>
          </p:nvPr>
        </p:nvSpPr>
        <p:spPr/>
        <p:txBody>
          <a:bodyPr/>
          <a:lstStyle/>
          <a:p>
            <a:fld id="{266A8F8D-51E4-5C45-BA3E-C138392E2238}" type="datetimeFigureOut">
              <a:rPr lang="fr-FR" smtClean="0"/>
              <a:t>19/03/2024</a:t>
            </a:fld>
            <a:endParaRPr lang="fr-FR"/>
          </a:p>
        </p:txBody>
      </p:sp>
      <p:sp>
        <p:nvSpPr>
          <p:cNvPr id="6" name="Espace réservé du pied de page 5">
            <a:extLst>
              <a:ext uri="{FF2B5EF4-FFF2-40B4-BE49-F238E27FC236}">
                <a16:creationId xmlns:a16="http://schemas.microsoft.com/office/drawing/2014/main" id="{E1EAE0A4-FE32-1F47-9CF3-9BF17332343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C0CBDC4-B322-6343-BB07-C75E6F0D1A6B}"/>
              </a:ext>
            </a:extLst>
          </p:cNvPr>
          <p:cNvSpPr>
            <a:spLocks noGrp="1"/>
          </p:cNvSpPr>
          <p:nvPr>
            <p:ph type="sldNum" sz="quarter" idx="12"/>
          </p:nvPr>
        </p:nvSpPr>
        <p:spPr/>
        <p:txBody>
          <a:bodyPr/>
          <a:lstStyle/>
          <a:p>
            <a:fld id="{BA8086F9-492E-B745-BD6A-99FF43A29079}" type="slidenum">
              <a:rPr lang="fr-FR" smtClean="0"/>
              <a:t>‹N°›</a:t>
            </a:fld>
            <a:endParaRPr lang="fr-FR"/>
          </a:p>
        </p:txBody>
      </p:sp>
    </p:spTree>
    <p:extLst>
      <p:ext uri="{BB962C8B-B14F-4D97-AF65-F5344CB8AC3E}">
        <p14:creationId xmlns:p14="http://schemas.microsoft.com/office/powerpoint/2010/main" val="245070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FA514A-B7E4-274D-810E-0852C86D62B1}"/>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15E20A6-7F64-D442-98D2-C4762787A3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A4103CD-8AE9-4348-8FA0-35BCAC4BFD6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CB88DA1-3432-4D47-AE72-D7FA927DA0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C193DB9-525D-BA44-9218-8CEE36C512B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BB58A17-8A4C-8146-967A-56390747E0DA}"/>
              </a:ext>
            </a:extLst>
          </p:cNvPr>
          <p:cNvSpPr>
            <a:spLocks noGrp="1"/>
          </p:cNvSpPr>
          <p:nvPr>
            <p:ph type="dt" sz="half" idx="10"/>
          </p:nvPr>
        </p:nvSpPr>
        <p:spPr/>
        <p:txBody>
          <a:bodyPr/>
          <a:lstStyle/>
          <a:p>
            <a:fld id="{266A8F8D-51E4-5C45-BA3E-C138392E2238}" type="datetimeFigureOut">
              <a:rPr lang="fr-FR" smtClean="0"/>
              <a:t>19/03/2024</a:t>
            </a:fld>
            <a:endParaRPr lang="fr-FR"/>
          </a:p>
        </p:txBody>
      </p:sp>
      <p:sp>
        <p:nvSpPr>
          <p:cNvPr id="8" name="Espace réservé du pied de page 7">
            <a:extLst>
              <a:ext uri="{FF2B5EF4-FFF2-40B4-BE49-F238E27FC236}">
                <a16:creationId xmlns:a16="http://schemas.microsoft.com/office/drawing/2014/main" id="{A134F730-C67C-4347-89CB-A988CAF94A6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79BA445-AEF3-8E49-B738-C011D8F6E897}"/>
              </a:ext>
            </a:extLst>
          </p:cNvPr>
          <p:cNvSpPr>
            <a:spLocks noGrp="1"/>
          </p:cNvSpPr>
          <p:nvPr>
            <p:ph type="sldNum" sz="quarter" idx="12"/>
          </p:nvPr>
        </p:nvSpPr>
        <p:spPr/>
        <p:txBody>
          <a:bodyPr/>
          <a:lstStyle/>
          <a:p>
            <a:fld id="{BA8086F9-492E-B745-BD6A-99FF43A29079}" type="slidenum">
              <a:rPr lang="fr-FR" smtClean="0"/>
              <a:t>‹N°›</a:t>
            </a:fld>
            <a:endParaRPr lang="fr-FR"/>
          </a:p>
        </p:txBody>
      </p:sp>
    </p:spTree>
    <p:extLst>
      <p:ext uri="{BB962C8B-B14F-4D97-AF65-F5344CB8AC3E}">
        <p14:creationId xmlns:p14="http://schemas.microsoft.com/office/powerpoint/2010/main" val="3342279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B8E6CC-5477-A648-9E83-66F2C4C4CFD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8B080C9-D5A4-AB41-BC27-0FB4EAC03335}"/>
              </a:ext>
            </a:extLst>
          </p:cNvPr>
          <p:cNvSpPr>
            <a:spLocks noGrp="1"/>
          </p:cNvSpPr>
          <p:nvPr>
            <p:ph type="dt" sz="half" idx="10"/>
          </p:nvPr>
        </p:nvSpPr>
        <p:spPr/>
        <p:txBody>
          <a:bodyPr/>
          <a:lstStyle/>
          <a:p>
            <a:fld id="{266A8F8D-51E4-5C45-BA3E-C138392E2238}" type="datetimeFigureOut">
              <a:rPr lang="fr-FR" smtClean="0"/>
              <a:t>19/03/2024</a:t>
            </a:fld>
            <a:endParaRPr lang="fr-FR"/>
          </a:p>
        </p:txBody>
      </p:sp>
      <p:sp>
        <p:nvSpPr>
          <p:cNvPr id="4" name="Espace réservé du pied de page 3">
            <a:extLst>
              <a:ext uri="{FF2B5EF4-FFF2-40B4-BE49-F238E27FC236}">
                <a16:creationId xmlns:a16="http://schemas.microsoft.com/office/drawing/2014/main" id="{2011BED8-9D81-EA43-896B-0E6C65ED5E4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AF385F1-6AA5-AA4D-BF39-D08D58D129F3}"/>
              </a:ext>
            </a:extLst>
          </p:cNvPr>
          <p:cNvSpPr>
            <a:spLocks noGrp="1"/>
          </p:cNvSpPr>
          <p:nvPr>
            <p:ph type="sldNum" sz="quarter" idx="12"/>
          </p:nvPr>
        </p:nvSpPr>
        <p:spPr/>
        <p:txBody>
          <a:bodyPr/>
          <a:lstStyle/>
          <a:p>
            <a:fld id="{BA8086F9-492E-B745-BD6A-99FF43A29079}" type="slidenum">
              <a:rPr lang="fr-FR" smtClean="0"/>
              <a:t>‹N°›</a:t>
            </a:fld>
            <a:endParaRPr lang="fr-FR"/>
          </a:p>
        </p:txBody>
      </p:sp>
    </p:spTree>
    <p:extLst>
      <p:ext uri="{BB962C8B-B14F-4D97-AF65-F5344CB8AC3E}">
        <p14:creationId xmlns:p14="http://schemas.microsoft.com/office/powerpoint/2010/main" val="381851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B0CCE0C-D25C-FA43-9D8E-92CDDD064774}"/>
              </a:ext>
            </a:extLst>
          </p:cNvPr>
          <p:cNvSpPr>
            <a:spLocks noGrp="1"/>
          </p:cNvSpPr>
          <p:nvPr>
            <p:ph type="dt" sz="half" idx="10"/>
          </p:nvPr>
        </p:nvSpPr>
        <p:spPr/>
        <p:txBody>
          <a:bodyPr/>
          <a:lstStyle/>
          <a:p>
            <a:fld id="{266A8F8D-51E4-5C45-BA3E-C138392E2238}" type="datetimeFigureOut">
              <a:rPr lang="fr-FR" smtClean="0"/>
              <a:t>19/03/2024</a:t>
            </a:fld>
            <a:endParaRPr lang="fr-FR"/>
          </a:p>
        </p:txBody>
      </p:sp>
      <p:sp>
        <p:nvSpPr>
          <p:cNvPr id="3" name="Espace réservé du pied de page 2">
            <a:extLst>
              <a:ext uri="{FF2B5EF4-FFF2-40B4-BE49-F238E27FC236}">
                <a16:creationId xmlns:a16="http://schemas.microsoft.com/office/drawing/2014/main" id="{72A9E2F7-5A2A-FA40-80AE-50FDBB29F0D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264F5CE-9A8B-BB41-A5EA-C1BC2F121599}"/>
              </a:ext>
            </a:extLst>
          </p:cNvPr>
          <p:cNvSpPr>
            <a:spLocks noGrp="1"/>
          </p:cNvSpPr>
          <p:nvPr>
            <p:ph type="sldNum" sz="quarter" idx="12"/>
          </p:nvPr>
        </p:nvSpPr>
        <p:spPr/>
        <p:txBody>
          <a:bodyPr/>
          <a:lstStyle/>
          <a:p>
            <a:fld id="{BA8086F9-492E-B745-BD6A-99FF43A29079}" type="slidenum">
              <a:rPr lang="fr-FR" smtClean="0"/>
              <a:t>‹N°›</a:t>
            </a:fld>
            <a:endParaRPr lang="fr-FR"/>
          </a:p>
        </p:txBody>
      </p:sp>
    </p:spTree>
    <p:extLst>
      <p:ext uri="{BB962C8B-B14F-4D97-AF65-F5344CB8AC3E}">
        <p14:creationId xmlns:p14="http://schemas.microsoft.com/office/powerpoint/2010/main" val="3493990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65D724-368E-6244-916D-8DCF1201D9B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15CCEEB-5D49-A940-A318-7864F6BFCA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6A09246-98CD-6E4B-8249-4337BD1A83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ADFAD91-36FC-2B45-BDE5-5F59DF0934CF}"/>
              </a:ext>
            </a:extLst>
          </p:cNvPr>
          <p:cNvSpPr>
            <a:spLocks noGrp="1"/>
          </p:cNvSpPr>
          <p:nvPr>
            <p:ph type="dt" sz="half" idx="10"/>
          </p:nvPr>
        </p:nvSpPr>
        <p:spPr/>
        <p:txBody>
          <a:bodyPr/>
          <a:lstStyle/>
          <a:p>
            <a:fld id="{266A8F8D-51E4-5C45-BA3E-C138392E2238}" type="datetimeFigureOut">
              <a:rPr lang="fr-FR" smtClean="0"/>
              <a:t>19/03/2024</a:t>
            </a:fld>
            <a:endParaRPr lang="fr-FR"/>
          </a:p>
        </p:txBody>
      </p:sp>
      <p:sp>
        <p:nvSpPr>
          <p:cNvPr id="6" name="Espace réservé du pied de page 5">
            <a:extLst>
              <a:ext uri="{FF2B5EF4-FFF2-40B4-BE49-F238E27FC236}">
                <a16:creationId xmlns:a16="http://schemas.microsoft.com/office/drawing/2014/main" id="{A45EA7B9-803D-B041-8AE2-31F60B480B0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D874234-CC02-9E40-9AF0-EAD9DAB7ADA1}"/>
              </a:ext>
            </a:extLst>
          </p:cNvPr>
          <p:cNvSpPr>
            <a:spLocks noGrp="1"/>
          </p:cNvSpPr>
          <p:nvPr>
            <p:ph type="sldNum" sz="quarter" idx="12"/>
          </p:nvPr>
        </p:nvSpPr>
        <p:spPr/>
        <p:txBody>
          <a:bodyPr/>
          <a:lstStyle/>
          <a:p>
            <a:fld id="{BA8086F9-492E-B745-BD6A-99FF43A29079}" type="slidenum">
              <a:rPr lang="fr-FR" smtClean="0"/>
              <a:t>‹N°›</a:t>
            </a:fld>
            <a:endParaRPr lang="fr-FR"/>
          </a:p>
        </p:txBody>
      </p:sp>
    </p:spTree>
    <p:extLst>
      <p:ext uri="{BB962C8B-B14F-4D97-AF65-F5344CB8AC3E}">
        <p14:creationId xmlns:p14="http://schemas.microsoft.com/office/powerpoint/2010/main" val="1697423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2250" b="1" i="0">
                <a:solidFill>
                  <a:srgbClr val="3654A3"/>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800" b="1" i="0">
                <a:solidFill>
                  <a:srgbClr val="3654A3"/>
                </a:solidFill>
                <a:latin typeface="Arial"/>
                <a:cs typeface="Arial"/>
              </a:defRPr>
            </a:lvl1pPr>
          </a:lstStyle>
          <a:p>
            <a:pPr marL="12700">
              <a:lnSpc>
                <a:spcPct val="100000"/>
              </a:lnSpc>
              <a:spcBef>
                <a:spcPts val="40"/>
              </a:spcBef>
            </a:pPr>
            <a:r>
              <a:rPr spc="-55" dirty="0"/>
              <a:t>LOREM</a:t>
            </a:r>
            <a:r>
              <a:rPr spc="-25" dirty="0"/>
              <a:t> </a:t>
            </a:r>
            <a:r>
              <a:rPr spc="-15" dirty="0"/>
              <a:t>IPSUM</a:t>
            </a:r>
            <a:r>
              <a:rPr spc="-25" dirty="0"/>
              <a:t> </a:t>
            </a:r>
            <a:r>
              <a:rPr spc="-55" dirty="0"/>
              <a:t>BORIAESERUM</a:t>
            </a:r>
            <a:r>
              <a:rPr spc="260" dirty="0"/>
              <a:t> </a:t>
            </a:r>
            <a:r>
              <a:rPr spc="265" dirty="0"/>
              <a:t> </a:t>
            </a:r>
            <a:r>
              <a:rPr spc="-65" dirty="0"/>
              <a:t>AUTAD</a:t>
            </a:r>
            <a:r>
              <a:rPr spc="-20" dirty="0"/>
              <a:t> </a:t>
            </a:r>
            <a:r>
              <a:rPr spc="-45" dirty="0"/>
              <a:t>TELAM</a:t>
            </a:r>
            <a:r>
              <a:rPr spc="-25" dirty="0"/>
              <a:t> </a:t>
            </a:r>
            <a:r>
              <a:rPr spc="-75" dirty="0"/>
              <a:t>FACCABO</a:t>
            </a:r>
            <a:r>
              <a:rPr spc="100" dirty="0"/>
              <a:t>  </a:t>
            </a:r>
            <a:r>
              <a:rPr spc="105" dirty="0"/>
              <a:t> </a:t>
            </a:r>
            <a:r>
              <a:rPr spc="-40" dirty="0"/>
              <a:t>MARS</a:t>
            </a:r>
            <a:r>
              <a:rPr spc="-25" dirty="0"/>
              <a:t> </a:t>
            </a:r>
            <a:r>
              <a:rPr spc="10" dirty="0"/>
              <a:t>2022</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3/19/24</a:t>
            </a:fld>
            <a:endParaRPr lang="en-US"/>
          </a:p>
        </p:txBody>
      </p:sp>
      <p:sp>
        <p:nvSpPr>
          <p:cNvPr id="6" name="Holder 6"/>
          <p:cNvSpPr>
            <a:spLocks noGrp="1"/>
          </p:cNvSpPr>
          <p:nvPr>
            <p:ph type="sldNum" sz="quarter" idx="7"/>
          </p:nvPr>
        </p:nvSpPr>
        <p:spPr/>
        <p:txBody>
          <a:bodyPr lIns="0" tIns="0" rIns="0" bIns="0"/>
          <a:lstStyle>
            <a:lvl1pPr>
              <a:defRPr sz="1200" b="1" i="0">
                <a:solidFill>
                  <a:srgbClr val="3654A3"/>
                </a:solidFill>
                <a:latin typeface="Arial"/>
                <a:cs typeface="Arial"/>
              </a:defRPr>
            </a:lvl1pPr>
          </a:lstStyle>
          <a:p>
            <a:pPr marL="38100">
              <a:lnSpc>
                <a:spcPct val="100000"/>
              </a:lnSpc>
              <a:spcBef>
                <a:spcPts val="10"/>
              </a:spcBef>
            </a:pPr>
            <a:fld id="{81D60167-4931-47E6-BA6A-407CBD079E47}" type="slidenum">
              <a:rPr spc="20" dirty="0"/>
              <a:t>‹N°›</a:t>
            </a:fld>
            <a:endParaRPr spc="20"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96A8F6-FA28-9C45-9AB8-2ABF823F0CE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BD02D39-467A-504D-BD17-EC54C8D5D0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E27AA32-ABE7-A44A-9A8C-A05F5749FC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BD9C187-4332-9D4C-93AD-C074418FF363}"/>
              </a:ext>
            </a:extLst>
          </p:cNvPr>
          <p:cNvSpPr>
            <a:spLocks noGrp="1"/>
          </p:cNvSpPr>
          <p:nvPr>
            <p:ph type="dt" sz="half" idx="10"/>
          </p:nvPr>
        </p:nvSpPr>
        <p:spPr/>
        <p:txBody>
          <a:bodyPr/>
          <a:lstStyle/>
          <a:p>
            <a:fld id="{266A8F8D-51E4-5C45-BA3E-C138392E2238}" type="datetimeFigureOut">
              <a:rPr lang="fr-FR" smtClean="0"/>
              <a:t>19/03/2024</a:t>
            </a:fld>
            <a:endParaRPr lang="fr-FR"/>
          </a:p>
        </p:txBody>
      </p:sp>
      <p:sp>
        <p:nvSpPr>
          <p:cNvPr id="6" name="Espace réservé du pied de page 5">
            <a:extLst>
              <a:ext uri="{FF2B5EF4-FFF2-40B4-BE49-F238E27FC236}">
                <a16:creationId xmlns:a16="http://schemas.microsoft.com/office/drawing/2014/main" id="{59664E8A-7405-8446-BC82-E2C95AEA102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FE4D642-845D-8743-88EF-12DC72290941}"/>
              </a:ext>
            </a:extLst>
          </p:cNvPr>
          <p:cNvSpPr>
            <a:spLocks noGrp="1"/>
          </p:cNvSpPr>
          <p:nvPr>
            <p:ph type="sldNum" sz="quarter" idx="12"/>
          </p:nvPr>
        </p:nvSpPr>
        <p:spPr/>
        <p:txBody>
          <a:bodyPr/>
          <a:lstStyle/>
          <a:p>
            <a:fld id="{BA8086F9-492E-B745-BD6A-99FF43A29079}" type="slidenum">
              <a:rPr lang="fr-FR" smtClean="0"/>
              <a:t>‹N°›</a:t>
            </a:fld>
            <a:endParaRPr lang="fr-FR"/>
          </a:p>
        </p:txBody>
      </p:sp>
    </p:spTree>
    <p:extLst>
      <p:ext uri="{BB962C8B-B14F-4D97-AF65-F5344CB8AC3E}">
        <p14:creationId xmlns:p14="http://schemas.microsoft.com/office/powerpoint/2010/main" val="1219560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5E2B26-116A-FB4A-921D-F496B9998E7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BC05208-2C88-7543-BDE4-72084042F02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CC5851A-8F39-534E-93CD-90D65135C46C}"/>
              </a:ext>
            </a:extLst>
          </p:cNvPr>
          <p:cNvSpPr>
            <a:spLocks noGrp="1"/>
          </p:cNvSpPr>
          <p:nvPr>
            <p:ph type="dt" sz="half" idx="10"/>
          </p:nvPr>
        </p:nvSpPr>
        <p:spPr/>
        <p:txBody>
          <a:bodyPr/>
          <a:lstStyle/>
          <a:p>
            <a:fld id="{266A8F8D-51E4-5C45-BA3E-C138392E2238}" type="datetimeFigureOut">
              <a:rPr lang="fr-FR" smtClean="0"/>
              <a:t>19/03/2024</a:t>
            </a:fld>
            <a:endParaRPr lang="fr-FR"/>
          </a:p>
        </p:txBody>
      </p:sp>
      <p:sp>
        <p:nvSpPr>
          <p:cNvPr id="5" name="Espace réservé du pied de page 4">
            <a:extLst>
              <a:ext uri="{FF2B5EF4-FFF2-40B4-BE49-F238E27FC236}">
                <a16:creationId xmlns:a16="http://schemas.microsoft.com/office/drawing/2014/main" id="{C5247BA4-C93D-A745-B239-5C5BFF8C065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EEA2346-BE40-2045-9FE1-61DD65C8015D}"/>
              </a:ext>
            </a:extLst>
          </p:cNvPr>
          <p:cNvSpPr>
            <a:spLocks noGrp="1"/>
          </p:cNvSpPr>
          <p:nvPr>
            <p:ph type="sldNum" sz="quarter" idx="12"/>
          </p:nvPr>
        </p:nvSpPr>
        <p:spPr/>
        <p:txBody>
          <a:bodyPr/>
          <a:lstStyle/>
          <a:p>
            <a:fld id="{BA8086F9-492E-B745-BD6A-99FF43A29079}" type="slidenum">
              <a:rPr lang="fr-FR" smtClean="0"/>
              <a:t>‹N°›</a:t>
            </a:fld>
            <a:endParaRPr lang="fr-FR"/>
          </a:p>
        </p:txBody>
      </p:sp>
    </p:spTree>
    <p:extLst>
      <p:ext uri="{BB962C8B-B14F-4D97-AF65-F5344CB8AC3E}">
        <p14:creationId xmlns:p14="http://schemas.microsoft.com/office/powerpoint/2010/main" val="235763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31B35D8-3E5F-354B-BB54-6B73DB9F2DB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ED508D1-A21F-AC44-90E1-9BE515CACD3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0F31572-8AB9-C540-9117-E431318436FB}"/>
              </a:ext>
            </a:extLst>
          </p:cNvPr>
          <p:cNvSpPr>
            <a:spLocks noGrp="1"/>
          </p:cNvSpPr>
          <p:nvPr>
            <p:ph type="dt" sz="half" idx="10"/>
          </p:nvPr>
        </p:nvSpPr>
        <p:spPr/>
        <p:txBody>
          <a:bodyPr/>
          <a:lstStyle/>
          <a:p>
            <a:fld id="{266A8F8D-51E4-5C45-BA3E-C138392E2238}" type="datetimeFigureOut">
              <a:rPr lang="fr-FR" smtClean="0"/>
              <a:t>19/03/2024</a:t>
            </a:fld>
            <a:endParaRPr lang="fr-FR"/>
          </a:p>
        </p:txBody>
      </p:sp>
      <p:sp>
        <p:nvSpPr>
          <p:cNvPr id="5" name="Espace réservé du pied de page 4">
            <a:extLst>
              <a:ext uri="{FF2B5EF4-FFF2-40B4-BE49-F238E27FC236}">
                <a16:creationId xmlns:a16="http://schemas.microsoft.com/office/drawing/2014/main" id="{82915C4F-A55F-F04F-8B62-2BA115F52AF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D88392D-546A-C84E-851F-5CAB376C736F}"/>
              </a:ext>
            </a:extLst>
          </p:cNvPr>
          <p:cNvSpPr>
            <a:spLocks noGrp="1"/>
          </p:cNvSpPr>
          <p:nvPr>
            <p:ph type="sldNum" sz="quarter" idx="12"/>
          </p:nvPr>
        </p:nvSpPr>
        <p:spPr/>
        <p:txBody>
          <a:bodyPr/>
          <a:lstStyle/>
          <a:p>
            <a:fld id="{BA8086F9-492E-B745-BD6A-99FF43A29079}" type="slidenum">
              <a:rPr lang="fr-FR" smtClean="0"/>
              <a:t>‹N°›</a:t>
            </a:fld>
            <a:endParaRPr lang="fr-FR"/>
          </a:p>
        </p:txBody>
      </p:sp>
    </p:spTree>
    <p:extLst>
      <p:ext uri="{BB962C8B-B14F-4D97-AF65-F5344CB8AC3E}">
        <p14:creationId xmlns:p14="http://schemas.microsoft.com/office/powerpoint/2010/main" val="2016796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524E48-3B76-4448-9580-272EA50FD0C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643AE8C-E84B-A445-8E4F-E2DD20BA2239}"/>
              </a:ext>
            </a:extLst>
          </p:cNvPr>
          <p:cNvSpPr>
            <a:spLocks noGrp="1"/>
          </p:cNvSpPr>
          <p:nvPr>
            <p:ph type="dt" sz="half" idx="10"/>
          </p:nvPr>
        </p:nvSpPr>
        <p:spPr/>
        <p:txBody>
          <a:bodyPr/>
          <a:lstStyle/>
          <a:p>
            <a:fld id="{266A8F8D-51E4-5C45-BA3E-C138392E2238}" type="datetimeFigureOut">
              <a:rPr lang="fr-FR" smtClean="0"/>
              <a:t>19/03/2024</a:t>
            </a:fld>
            <a:endParaRPr lang="fr-FR"/>
          </a:p>
        </p:txBody>
      </p:sp>
      <p:sp>
        <p:nvSpPr>
          <p:cNvPr id="4" name="Espace réservé du pied de page 3">
            <a:extLst>
              <a:ext uri="{FF2B5EF4-FFF2-40B4-BE49-F238E27FC236}">
                <a16:creationId xmlns:a16="http://schemas.microsoft.com/office/drawing/2014/main" id="{5ED5616E-0E52-F64C-9A86-E3108397238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425C891-6E3A-C24B-80B0-3E999BE086AC}"/>
              </a:ext>
            </a:extLst>
          </p:cNvPr>
          <p:cNvSpPr>
            <a:spLocks noGrp="1"/>
          </p:cNvSpPr>
          <p:nvPr>
            <p:ph type="sldNum" sz="quarter" idx="12"/>
          </p:nvPr>
        </p:nvSpPr>
        <p:spPr/>
        <p:txBody>
          <a:bodyPr/>
          <a:lstStyle/>
          <a:p>
            <a:fld id="{BA8086F9-492E-B745-BD6A-99FF43A29079}" type="slidenum">
              <a:rPr lang="fr-FR" smtClean="0"/>
              <a:t>‹N°›</a:t>
            </a:fld>
            <a:endParaRPr lang="fr-FR"/>
          </a:p>
        </p:txBody>
      </p:sp>
    </p:spTree>
    <p:extLst>
      <p:ext uri="{BB962C8B-B14F-4D97-AF65-F5344CB8AC3E}">
        <p14:creationId xmlns:p14="http://schemas.microsoft.com/office/powerpoint/2010/main" val="40117295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Diapositive de tit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3D288A-6EFB-F945-98F5-287961434491}"/>
              </a:ext>
            </a:extLst>
          </p:cNvPr>
          <p:cNvSpPr/>
          <p:nvPr userDrawn="1"/>
        </p:nvSpPr>
        <p:spPr>
          <a:xfrm>
            <a:off x="-167" y="-1"/>
            <a:ext cx="122207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3" name="object 4">
            <a:extLst>
              <a:ext uri="{FF2B5EF4-FFF2-40B4-BE49-F238E27FC236}">
                <a16:creationId xmlns:a16="http://schemas.microsoft.com/office/drawing/2014/main" id="{EC36AC9F-5350-9A46-8012-296E5DE1BFB0}"/>
              </a:ext>
            </a:extLst>
          </p:cNvPr>
          <p:cNvGrpSpPr/>
          <p:nvPr userDrawn="1"/>
        </p:nvGrpSpPr>
        <p:grpSpPr>
          <a:xfrm>
            <a:off x="11082655" y="5722740"/>
            <a:ext cx="1137920" cy="1134110"/>
            <a:chOff x="11058593" y="5727095"/>
            <a:chExt cx="1137920" cy="1134110"/>
          </a:xfrm>
        </p:grpSpPr>
        <p:sp>
          <p:nvSpPr>
            <p:cNvPr id="44" name="object 5">
              <a:extLst>
                <a:ext uri="{FF2B5EF4-FFF2-40B4-BE49-F238E27FC236}">
                  <a16:creationId xmlns:a16="http://schemas.microsoft.com/office/drawing/2014/main" id="{AFD7DD31-ED1C-3745-9824-41DE34E1F6B7}"/>
                </a:ext>
              </a:extLst>
            </p:cNvPr>
            <p:cNvSpPr/>
            <p:nvPr/>
          </p:nvSpPr>
          <p:spPr>
            <a:xfrm>
              <a:off x="11061768" y="5730270"/>
              <a:ext cx="753745" cy="746760"/>
            </a:xfrm>
            <a:custGeom>
              <a:avLst/>
              <a:gdLst/>
              <a:ahLst/>
              <a:cxnLst/>
              <a:rect l="l" t="t" r="r" b="b"/>
              <a:pathLst>
                <a:path w="753745" h="746760">
                  <a:moveTo>
                    <a:pt x="389229" y="746302"/>
                  </a:moveTo>
                  <a:lnTo>
                    <a:pt x="0" y="746302"/>
                  </a:lnTo>
                  <a:lnTo>
                    <a:pt x="0" y="0"/>
                  </a:lnTo>
                  <a:lnTo>
                    <a:pt x="753478" y="0"/>
                  </a:lnTo>
                  <a:lnTo>
                    <a:pt x="753478" y="382752"/>
                  </a:lnTo>
                  <a:lnTo>
                    <a:pt x="389229" y="382752"/>
                  </a:lnTo>
                  <a:lnTo>
                    <a:pt x="389229" y="746302"/>
                  </a:lnTo>
                  <a:close/>
                </a:path>
              </a:pathLst>
            </a:custGeom>
            <a:ln w="6350">
              <a:solidFill>
                <a:srgbClr val="8FA0D1"/>
              </a:solidFill>
            </a:ln>
          </p:spPr>
          <p:txBody>
            <a:bodyPr wrap="square" lIns="0" tIns="0" rIns="0" bIns="0" rtlCol="0"/>
            <a:lstStyle/>
            <a:p>
              <a:endParaRPr/>
            </a:p>
          </p:txBody>
        </p:sp>
        <p:sp>
          <p:nvSpPr>
            <p:cNvPr id="45" name="object 6">
              <a:extLst>
                <a:ext uri="{FF2B5EF4-FFF2-40B4-BE49-F238E27FC236}">
                  <a16:creationId xmlns:a16="http://schemas.microsoft.com/office/drawing/2014/main" id="{72A3916D-6FC5-9346-8905-E93F3D1BD016}"/>
                </a:ext>
              </a:extLst>
            </p:cNvPr>
            <p:cNvSpPr/>
            <p:nvPr/>
          </p:nvSpPr>
          <p:spPr>
            <a:xfrm>
              <a:off x="11451005" y="6112680"/>
              <a:ext cx="742315" cy="745490"/>
            </a:xfrm>
            <a:custGeom>
              <a:avLst/>
              <a:gdLst/>
              <a:ahLst/>
              <a:cxnLst/>
              <a:rect l="l" t="t" r="r" b="b"/>
              <a:pathLst>
                <a:path w="742315" h="745490">
                  <a:moveTo>
                    <a:pt x="0" y="745319"/>
                  </a:moveTo>
                  <a:lnTo>
                    <a:pt x="0" y="364655"/>
                  </a:lnTo>
                  <a:lnTo>
                    <a:pt x="364312" y="364655"/>
                  </a:lnTo>
                  <a:lnTo>
                    <a:pt x="364312" y="0"/>
                  </a:lnTo>
                  <a:lnTo>
                    <a:pt x="742188" y="0"/>
                  </a:lnTo>
                </a:path>
              </a:pathLst>
            </a:custGeom>
            <a:ln w="6349">
              <a:solidFill>
                <a:srgbClr val="3654A3"/>
              </a:solidFill>
            </a:ln>
          </p:spPr>
          <p:txBody>
            <a:bodyPr wrap="square" lIns="0" tIns="0" rIns="0" bIns="0" rtlCol="0"/>
            <a:lstStyle/>
            <a:p>
              <a:endParaRPr/>
            </a:p>
          </p:txBody>
        </p:sp>
        <p:sp>
          <p:nvSpPr>
            <p:cNvPr id="46" name="object 7">
              <a:extLst>
                <a:ext uri="{FF2B5EF4-FFF2-40B4-BE49-F238E27FC236}">
                  <a16:creationId xmlns:a16="http://schemas.microsoft.com/office/drawing/2014/main" id="{12E666A3-BD0B-A74F-87E2-FDD6442A3996}"/>
                </a:ext>
              </a:extLst>
            </p:cNvPr>
            <p:cNvSpPr/>
            <p:nvPr/>
          </p:nvSpPr>
          <p:spPr>
            <a:xfrm>
              <a:off x="11451005" y="6112687"/>
              <a:ext cx="364490" cy="364490"/>
            </a:xfrm>
            <a:custGeom>
              <a:avLst/>
              <a:gdLst/>
              <a:ahLst/>
              <a:cxnLst/>
              <a:rect l="l" t="t" r="r" b="b"/>
              <a:pathLst>
                <a:path w="364490" h="364489">
                  <a:moveTo>
                    <a:pt x="364235" y="0"/>
                  </a:moveTo>
                  <a:lnTo>
                    <a:pt x="0" y="0"/>
                  </a:lnTo>
                  <a:lnTo>
                    <a:pt x="0" y="364235"/>
                  </a:lnTo>
                  <a:lnTo>
                    <a:pt x="364235" y="364235"/>
                  </a:lnTo>
                  <a:lnTo>
                    <a:pt x="364235" y="0"/>
                  </a:lnTo>
                  <a:close/>
                </a:path>
              </a:pathLst>
            </a:custGeom>
            <a:ln w="6350">
              <a:solidFill>
                <a:srgbClr val="6ACFF6"/>
              </a:solidFill>
            </a:ln>
          </p:spPr>
          <p:txBody>
            <a:bodyPr wrap="square" lIns="0" tIns="0" rIns="0" bIns="0" rtlCol="0"/>
            <a:lstStyle/>
            <a:p>
              <a:endParaRPr/>
            </a:p>
          </p:txBody>
        </p:sp>
      </p:grpSp>
      <p:sp>
        <p:nvSpPr>
          <p:cNvPr id="74" name="Titre 73">
            <a:extLst>
              <a:ext uri="{FF2B5EF4-FFF2-40B4-BE49-F238E27FC236}">
                <a16:creationId xmlns:a16="http://schemas.microsoft.com/office/drawing/2014/main" id="{12C4383E-98D6-B146-AAF9-305F390A55F8}"/>
              </a:ext>
            </a:extLst>
          </p:cNvPr>
          <p:cNvSpPr>
            <a:spLocks noGrp="1"/>
          </p:cNvSpPr>
          <p:nvPr>
            <p:ph type="title"/>
          </p:nvPr>
        </p:nvSpPr>
        <p:spPr>
          <a:xfrm>
            <a:off x="236316" y="214130"/>
            <a:ext cx="8644764" cy="785100"/>
          </a:xfrm>
        </p:spPr>
        <p:txBody>
          <a:bodyPr/>
          <a:lstStyle>
            <a:lvl1pPr>
              <a:defRPr>
                <a:solidFill>
                  <a:srgbClr val="3A4A99"/>
                </a:solidFill>
                <a:latin typeface=""/>
              </a:defRPr>
            </a:lvl1pPr>
          </a:lstStyle>
          <a:p>
            <a:r>
              <a:rPr lang="fr-FR"/>
              <a:t>Modifiez le style du titre</a:t>
            </a:r>
            <a:endParaRPr lang="fr-FR" dirty="0"/>
          </a:p>
        </p:txBody>
      </p:sp>
      <p:sp>
        <p:nvSpPr>
          <p:cNvPr id="76" name="Espace réservé du texte 75">
            <a:extLst>
              <a:ext uri="{FF2B5EF4-FFF2-40B4-BE49-F238E27FC236}">
                <a16:creationId xmlns:a16="http://schemas.microsoft.com/office/drawing/2014/main" id="{47D6DEC2-5B1B-F241-BC80-EDA831F2E197}"/>
              </a:ext>
            </a:extLst>
          </p:cNvPr>
          <p:cNvSpPr>
            <a:spLocks noGrp="1"/>
          </p:cNvSpPr>
          <p:nvPr>
            <p:ph type="body" sz="quarter" idx="10"/>
          </p:nvPr>
        </p:nvSpPr>
        <p:spPr>
          <a:xfrm>
            <a:off x="236316" y="1307943"/>
            <a:ext cx="10435542" cy="4924528"/>
          </a:xfrm>
          <a:prstGeom prst="rect">
            <a:avLst/>
          </a:prstGeom>
        </p:spPr>
        <p:txBody>
          <a:bodyPr/>
          <a:lstStyle>
            <a:lvl1pPr>
              <a:defRPr>
                <a:solidFill>
                  <a:srgbClr val="3A4A99"/>
                </a:solidFill>
                <a:latin typeface=""/>
              </a:defRPr>
            </a:lvl1pPr>
            <a:lvl2pPr>
              <a:defRPr>
                <a:solidFill>
                  <a:srgbClr val="3A4A99"/>
                </a:solidFill>
                <a:latin typeface=""/>
              </a:defRPr>
            </a:lvl2pPr>
            <a:lvl3pPr>
              <a:defRPr>
                <a:solidFill>
                  <a:srgbClr val="3A4A99"/>
                </a:solidFill>
                <a:latin typeface=""/>
              </a:defRPr>
            </a:lvl3pPr>
            <a:lvl4pPr>
              <a:defRPr>
                <a:solidFill>
                  <a:srgbClr val="3A4A99"/>
                </a:solidFill>
                <a:latin typeface=""/>
              </a:defRPr>
            </a:lvl4pPr>
            <a:lvl5pPr>
              <a:defRPr>
                <a:solidFill>
                  <a:srgbClr val="3A4A99"/>
                </a:solidFill>
                <a:latin typeface=""/>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grpSp>
        <p:nvGrpSpPr>
          <p:cNvPr id="77" name="object 4">
            <a:extLst>
              <a:ext uri="{FF2B5EF4-FFF2-40B4-BE49-F238E27FC236}">
                <a16:creationId xmlns:a16="http://schemas.microsoft.com/office/drawing/2014/main" id="{7D30343E-7BC9-F540-8579-3B99A0608A36}"/>
              </a:ext>
            </a:extLst>
          </p:cNvPr>
          <p:cNvGrpSpPr/>
          <p:nvPr userDrawn="1"/>
        </p:nvGrpSpPr>
        <p:grpSpPr>
          <a:xfrm>
            <a:off x="10253635" y="-1"/>
            <a:ext cx="1977361" cy="1638019"/>
            <a:chOff x="0" y="0"/>
            <a:chExt cx="2573020" cy="2558415"/>
          </a:xfrm>
        </p:grpSpPr>
        <p:sp>
          <p:nvSpPr>
            <p:cNvPr id="78" name="object 5">
              <a:extLst>
                <a:ext uri="{FF2B5EF4-FFF2-40B4-BE49-F238E27FC236}">
                  <a16:creationId xmlns:a16="http://schemas.microsoft.com/office/drawing/2014/main" id="{6C9C4967-4B99-164E-880F-8D93DE556D9C}"/>
                </a:ext>
              </a:extLst>
            </p:cNvPr>
            <p:cNvSpPr/>
            <p:nvPr/>
          </p:nvSpPr>
          <p:spPr>
            <a:xfrm>
              <a:off x="0" y="0"/>
              <a:ext cx="1431290" cy="1417320"/>
            </a:xfrm>
            <a:custGeom>
              <a:avLst/>
              <a:gdLst/>
              <a:ahLst/>
              <a:cxnLst/>
              <a:rect l="l" t="t" r="r" b="b"/>
              <a:pathLst>
                <a:path w="1431290" h="1417320">
                  <a:moveTo>
                    <a:pt x="1431290" y="0"/>
                  </a:moveTo>
                  <a:lnTo>
                    <a:pt x="0" y="0"/>
                  </a:lnTo>
                  <a:lnTo>
                    <a:pt x="0" y="734060"/>
                  </a:lnTo>
                  <a:lnTo>
                    <a:pt x="0" y="1417320"/>
                  </a:lnTo>
                  <a:lnTo>
                    <a:pt x="746556" y="1417320"/>
                  </a:lnTo>
                  <a:lnTo>
                    <a:pt x="746556" y="734060"/>
                  </a:lnTo>
                  <a:lnTo>
                    <a:pt x="1431290" y="734060"/>
                  </a:lnTo>
                  <a:lnTo>
                    <a:pt x="1431290" y="0"/>
                  </a:lnTo>
                  <a:close/>
                </a:path>
              </a:pathLst>
            </a:custGeom>
            <a:solidFill>
              <a:srgbClr val="8FA0D1"/>
            </a:solidFill>
          </p:spPr>
          <p:txBody>
            <a:bodyPr wrap="square" lIns="0" tIns="0" rIns="0" bIns="0" rtlCol="0"/>
            <a:lstStyle/>
            <a:p>
              <a:endParaRPr/>
            </a:p>
          </p:txBody>
        </p:sp>
        <p:sp>
          <p:nvSpPr>
            <p:cNvPr id="79" name="object 6">
              <a:extLst>
                <a:ext uri="{FF2B5EF4-FFF2-40B4-BE49-F238E27FC236}">
                  <a16:creationId xmlns:a16="http://schemas.microsoft.com/office/drawing/2014/main" id="{7E68B954-4891-A448-8C63-73353D76CF26}"/>
                </a:ext>
              </a:extLst>
            </p:cNvPr>
            <p:cNvSpPr/>
            <p:nvPr/>
          </p:nvSpPr>
          <p:spPr>
            <a:xfrm>
              <a:off x="746544" y="733297"/>
              <a:ext cx="1826260" cy="1824989"/>
            </a:xfrm>
            <a:custGeom>
              <a:avLst/>
              <a:gdLst/>
              <a:ahLst/>
              <a:cxnLst/>
              <a:rect l="l" t="t" r="r" b="b"/>
              <a:pathLst>
                <a:path w="1826260" h="1824989">
                  <a:moveTo>
                    <a:pt x="1825917" y="0"/>
                  </a:moveTo>
                  <a:lnTo>
                    <a:pt x="684745" y="0"/>
                  </a:lnTo>
                  <a:lnTo>
                    <a:pt x="684745" y="684530"/>
                  </a:lnTo>
                  <a:lnTo>
                    <a:pt x="0" y="684530"/>
                  </a:lnTo>
                  <a:lnTo>
                    <a:pt x="0" y="1824990"/>
                  </a:lnTo>
                  <a:lnTo>
                    <a:pt x="1825917" y="1824990"/>
                  </a:lnTo>
                  <a:lnTo>
                    <a:pt x="1825917" y="684530"/>
                  </a:lnTo>
                  <a:lnTo>
                    <a:pt x="1825917" y="0"/>
                  </a:lnTo>
                  <a:close/>
                </a:path>
              </a:pathLst>
            </a:custGeom>
            <a:solidFill>
              <a:srgbClr val="6ACFF6"/>
            </a:solidFill>
          </p:spPr>
          <p:txBody>
            <a:bodyPr wrap="square" lIns="0" tIns="0" rIns="0" bIns="0" rtlCol="0"/>
            <a:lstStyle/>
            <a:p>
              <a:endParaRPr/>
            </a:p>
          </p:txBody>
        </p:sp>
        <p:sp>
          <p:nvSpPr>
            <p:cNvPr id="80" name="object 7">
              <a:extLst>
                <a:ext uri="{FF2B5EF4-FFF2-40B4-BE49-F238E27FC236}">
                  <a16:creationId xmlns:a16="http://schemas.microsoft.com/office/drawing/2014/main" id="{5E8FF072-1EDE-564B-B1FE-23715BB3E326}"/>
                </a:ext>
              </a:extLst>
            </p:cNvPr>
            <p:cNvSpPr/>
            <p:nvPr/>
          </p:nvSpPr>
          <p:spPr>
            <a:xfrm>
              <a:off x="746556" y="733475"/>
              <a:ext cx="685165" cy="685165"/>
            </a:xfrm>
            <a:custGeom>
              <a:avLst/>
              <a:gdLst/>
              <a:ahLst/>
              <a:cxnLst/>
              <a:rect l="l" t="t" r="r" b="b"/>
              <a:pathLst>
                <a:path w="685165" h="685165">
                  <a:moveTo>
                    <a:pt x="684733" y="0"/>
                  </a:moveTo>
                  <a:lnTo>
                    <a:pt x="0" y="0"/>
                  </a:lnTo>
                  <a:lnTo>
                    <a:pt x="0" y="684745"/>
                  </a:lnTo>
                  <a:lnTo>
                    <a:pt x="684733" y="684745"/>
                  </a:lnTo>
                  <a:lnTo>
                    <a:pt x="684733" y="0"/>
                  </a:lnTo>
                  <a:close/>
                </a:path>
              </a:pathLst>
            </a:custGeom>
            <a:solidFill>
              <a:srgbClr val="3654A3"/>
            </a:solidFill>
          </p:spPr>
          <p:txBody>
            <a:bodyPr wrap="square" lIns="0" tIns="0" rIns="0" bIns="0" rtlCol="0"/>
            <a:lstStyle/>
            <a:p>
              <a:endParaRPr/>
            </a:p>
          </p:txBody>
        </p:sp>
      </p:grpSp>
      <p:grpSp>
        <p:nvGrpSpPr>
          <p:cNvPr id="50" name="object 11">
            <a:extLst>
              <a:ext uri="{FF2B5EF4-FFF2-40B4-BE49-F238E27FC236}">
                <a16:creationId xmlns:a16="http://schemas.microsoft.com/office/drawing/2014/main" id="{FA393411-62AF-8649-9088-25638E703107}"/>
              </a:ext>
            </a:extLst>
          </p:cNvPr>
          <p:cNvGrpSpPr/>
          <p:nvPr userDrawn="1"/>
        </p:nvGrpSpPr>
        <p:grpSpPr>
          <a:xfrm>
            <a:off x="11004269" y="1074264"/>
            <a:ext cx="821055" cy="233679"/>
            <a:chOff x="10678585" y="457198"/>
            <a:chExt cx="821055" cy="233679"/>
          </a:xfrm>
        </p:grpSpPr>
        <p:pic>
          <p:nvPicPr>
            <p:cNvPr id="51" name="object 12">
              <a:extLst>
                <a:ext uri="{FF2B5EF4-FFF2-40B4-BE49-F238E27FC236}">
                  <a16:creationId xmlns:a16="http://schemas.microsoft.com/office/drawing/2014/main" id="{94DAD314-2697-B146-B9E3-205987D018C6}"/>
                </a:ext>
              </a:extLst>
            </p:cNvPr>
            <p:cNvPicPr/>
            <p:nvPr/>
          </p:nvPicPr>
          <p:blipFill>
            <a:blip r:embed="rId2" cstate="print"/>
            <a:stretch>
              <a:fillRect/>
            </a:stretch>
          </p:blipFill>
          <p:spPr>
            <a:xfrm>
              <a:off x="10678585" y="518193"/>
              <a:ext cx="264603" cy="172237"/>
            </a:xfrm>
            <a:prstGeom prst="rect">
              <a:avLst/>
            </a:prstGeom>
          </p:spPr>
        </p:pic>
        <p:pic>
          <p:nvPicPr>
            <p:cNvPr id="52" name="object 13">
              <a:extLst>
                <a:ext uri="{FF2B5EF4-FFF2-40B4-BE49-F238E27FC236}">
                  <a16:creationId xmlns:a16="http://schemas.microsoft.com/office/drawing/2014/main" id="{E5920E7F-AD00-B446-9D0D-504C0BA2560F}"/>
                </a:ext>
              </a:extLst>
            </p:cNvPr>
            <p:cNvPicPr/>
            <p:nvPr/>
          </p:nvPicPr>
          <p:blipFill>
            <a:blip r:embed="rId3" cstate="print"/>
            <a:stretch>
              <a:fillRect/>
            </a:stretch>
          </p:blipFill>
          <p:spPr>
            <a:xfrm>
              <a:off x="10962349" y="518194"/>
              <a:ext cx="343523" cy="172237"/>
            </a:xfrm>
            <a:prstGeom prst="rect">
              <a:avLst/>
            </a:prstGeom>
          </p:spPr>
        </p:pic>
        <p:pic>
          <p:nvPicPr>
            <p:cNvPr id="53" name="object 14">
              <a:extLst>
                <a:ext uri="{FF2B5EF4-FFF2-40B4-BE49-F238E27FC236}">
                  <a16:creationId xmlns:a16="http://schemas.microsoft.com/office/drawing/2014/main" id="{A4F80170-0C2E-104C-ADE8-C1815C5F35F9}"/>
                </a:ext>
              </a:extLst>
            </p:cNvPr>
            <p:cNvPicPr/>
            <p:nvPr/>
          </p:nvPicPr>
          <p:blipFill>
            <a:blip r:embed="rId4" cstate="print"/>
            <a:stretch>
              <a:fillRect/>
            </a:stretch>
          </p:blipFill>
          <p:spPr>
            <a:xfrm>
              <a:off x="11338794" y="457198"/>
              <a:ext cx="160845" cy="230619"/>
            </a:xfrm>
            <a:prstGeom prst="rect">
              <a:avLst/>
            </a:prstGeom>
          </p:spPr>
        </p:pic>
      </p:grpSp>
      <p:grpSp>
        <p:nvGrpSpPr>
          <p:cNvPr id="47" name="object 8">
            <a:extLst>
              <a:ext uri="{FF2B5EF4-FFF2-40B4-BE49-F238E27FC236}">
                <a16:creationId xmlns:a16="http://schemas.microsoft.com/office/drawing/2014/main" id="{0677C80B-547E-594F-8D9F-0AD49ACF0357}"/>
              </a:ext>
            </a:extLst>
          </p:cNvPr>
          <p:cNvGrpSpPr/>
          <p:nvPr userDrawn="1"/>
        </p:nvGrpSpPr>
        <p:grpSpPr>
          <a:xfrm>
            <a:off x="11883574" y="1106125"/>
            <a:ext cx="175895" cy="230504"/>
            <a:chOff x="11560365" y="457454"/>
            <a:chExt cx="175895" cy="230504"/>
          </a:xfrm>
        </p:grpSpPr>
        <p:sp>
          <p:nvSpPr>
            <p:cNvPr id="48" name="object 9">
              <a:extLst>
                <a:ext uri="{FF2B5EF4-FFF2-40B4-BE49-F238E27FC236}">
                  <a16:creationId xmlns:a16="http://schemas.microsoft.com/office/drawing/2014/main" id="{9A154686-21A5-C146-ACAD-47BD72CAC46C}"/>
                </a:ext>
              </a:extLst>
            </p:cNvPr>
            <p:cNvSpPr/>
            <p:nvPr/>
          </p:nvSpPr>
          <p:spPr>
            <a:xfrm>
              <a:off x="11586870" y="519404"/>
              <a:ext cx="53340" cy="24765"/>
            </a:xfrm>
            <a:custGeom>
              <a:avLst/>
              <a:gdLst/>
              <a:ahLst/>
              <a:cxnLst/>
              <a:rect l="l" t="t" r="r" b="b"/>
              <a:pathLst>
                <a:path w="53340" h="24765">
                  <a:moveTo>
                    <a:pt x="0" y="24650"/>
                  </a:moveTo>
                  <a:lnTo>
                    <a:pt x="53073" y="24650"/>
                  </a:lnTo>
                  <a:lnTo>
                    <a:pt x="53073" y="0"/>
                  </a:lnTo>
                  <a:lnTo>
                    <a:pt x="0" y="0"/>
                  </a:lnTo>
                  <a:lnTo>
                    <a:pt x="0" y="24650"/>
                  </a:lnTo>
                  <a:close/>
                </a:path>
              </a:pathLst>
            </a:custGeom>
            <a:solidFill>
              <a:srgbClr val="8FA0D1"/>
            </a:solidFill>
          </p:spPr>
          <p:txBody>
            <a:bodyPr wrap="square" lIns="0" tIns="0" rIns="0" bIns="0" rtlCol="0"/>
            <a:lstStyle/>
            <a:p>
              <a:endParaRPr/>
            </a:p>
          </p:txBody>
        </p:sp>
        <p:pic>
          <p:nvPicPr>
            <p:cNvPr id="49" name="object 10">
              <a:extLst>
                <a:ext uri="{FF2B5EF4-FFF2-40B4-BE49-F238E27FC236}">
                  <a16:creationId xmlns:a16="http://schemas.microsoft.com/office/drawing/2014/main" id="{A25EFCAD-C5E1-BA41-8585-A0C86A9FA3B7}"/>
                </a:ext>
              </a:extLst>
            </p:cNvPr>
            <p:cNvPicPr/>
            <p:nvPr/>
          </p:nvPicPr>
          <p:blipFill>
            <a:blip r:embed="rId5" cstate="print"/>
            <a:stretch>
              <a:fillRect/>
            </a:stretch>
          </p:blipFill>
          <p:spPr>
            <a:xfrm>
              <a:off x="11560365" y="457454"/>
              <a:ext cx="175628" cy="230111"/>
            </a:xfrm>
            <a:prstGeom prst="rect">
              <a:avLst/>
            </a:prstGeom>
          </p:spPr>
        </p:pic>
      </p:grpSp>
    </p:spTree>
    <p:extLst>
      <p:ext uri="{BB962C8B-B14F-4D97-AF65-F5344CB8AC3E}">
        <p14:creationId xmlns:p14="http://schemas.microsoft.com/office/powerpoint/2010/main" val="9697805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Disposition personnalisé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54086-70A2-494E-9C90-8D89F1495210}"/>
              </a:ext>
            </a:extLst>
          </p:cNvPr>
          <p:cNvSpPr/>
          <p:nvPr userDrawn="1"/>
        </p:nvSpPr>
        <p:spPr>
          <a:xfrm>
            <a:off x="0" y="-1"/>
            <a:ext cx="122207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14A626D2-635C-6F47-B943-F24C524EA7DB}"/>
              </a:ext>
            </a:extLst>
          </p:cNvPr>
          <p:cNvSpPr>
            <a:spLocks noGrp="1"/>
          </p:cNvSpPr>
          <p:nvPr>
            <p:ph type="title"/>
          </p:nvPr>
        </p:nvSpPr>
        <p:spPr>
          <a:xfrm>
            <a:off x="852571" y="1802546"/>
            <a:ext cx="10515600" cy="1325563"/>
          </a:xfrm>
        </p:spPr>
        <p:txBody>
          <a:bodyPr/>
          <a:lstStyle>
            <a:lvl1pPr>
              <a:defRPr>
                <a:solidFill>
                  <a:srgbClr val="3A4A99"/>
                </a:solidFill>
                <a:latin typeface=""/>
              </a:defRPr>
            </a:lvl1pPr>
          </a:lstStyle>
          <a:p>
            <a:r>
              <a:rPr lang="fr-FR"/>
              <a:t>Modifiez le style du titre</a:t>
            </a:r>
            <a:endParaRPr lang="fr-FR" dirty="0"/>
          </a:p>
        </p:txBody>
      </p:sp>
      <p:grpSp>
        <p:nvGrpSpPr>
          <p:cNvPr id="5" name="object 4">
            <a:extLst>
              <a:ext uri="{FF2B5EF4-FFF2-40B4-BE49-F238E27FC236}">
                <a16:creationId xmlns:a16="http://schemas.microsoft.com/office/drawing/2014/main" id="{88259C63-2D1F-FD47-AE05-7E1C20641EFA}"/>
              </a:ext>
            </a:extLst>
          </p:cNvPr>
          <p:cNvGrpSpPr/>
          <p:nvPr userDrawn="1"/>
        </p:nvGrpSpPr>
        <p:grpSpPr>
          <a:xfrm>
            <a:off x="0" y="0"/>
            <a:ext cx="2573020" cy="2558415"/>
            <a:chOff x="0" y="0"/>
            <a:chExt cx="2573020" cy="2558415"/>
          </a:xfrm>
        </p:grpSpPr>
        <p:sp>
          <p:nvSpPr>
            <p:cNvPr id="6" name="object 5">
              <a:extLst>
                <a:ext uri="{FF2B5EF4-FFF2-40B4-BE49-F238E27FC236}">
                  <a16:creationId xmlns:a16="http://schemas.microsoft.com/office/drawing/2014/main" id="{ECCDC08A-EA72-FF41-8B8A-57E4854A47AF}"/>
                </a:ext>
              </a:extLst>
            </p:cNvPr>
            <p:cNvSpPr/>
            <p:nvPr/>
          </p:nvSpPr>
          <p:spPr>
            <a:xfrm>
              <a:off x="0" y="0"/>
              <a:ext cx="1431290" cy="1417320"/>
            </a:xfrm>
            <a:custGeom>
              <a:avLst/>
              <a:gdLst/>
              <a:ahLst/>
              <a:cxnLst/>
              <a:rect l="l" t="t" r="r" b="b"/>
              <a:pathLst>
                <a:path w="1431290" h="1417320">
                  <a:moveTo>
                    <a:pt x="1431290" y="0"/>
                  </a:moveTo>
                  <a:lnTo>
                    <a:pt x="0" y="0"/>
                  </a:lnTo>
                  <a:lnTo>
                    <a:pt x="0" y="734060"/>
                  </a:lnTo>
                  <a:lnTo>
                    <a:pt x="0" y="1417320"/>
                  </a:lnTo>
                  <a:lnTo>
                    <a:pt x="746556" y="1417320"/>
                  </a:lnTo>
                  <a:lnTo>
                    <a:pt x="746556" y="734060"/>
                  </a:lnTo>
                  <a:lnTo>
                    <a:pt x="1431290" y="734060"/>
                  </a:lnTo>
                  <a:lnTo>
                    <a:pt x="1431290" y="0"/>
                  </a:lnTo>
                  <a:close/>
                </a:path>
              </a:pathLst>
            </a:custGeom>
            <a:solidFill>
              <a:srgbClr val="8FA0D1"/>
            </a:solidFill>
          </p:spPr>
          <p:txBody>
            <a:bodyPr wrap="square" lIns="0" tIns="0" rIns="0" bIns="0" rtlCol="0"/>
            <a:lstStyle/>
            <a:p>
              <a:endParaRPr/>
            </a:p>
          </p:txBody>
        </p:sp>
        <p:sp>
          <p:nvSpPr>
            <p:cNvPr id="7" name="object 6">
              <a:extLst>
                <a:ext uri="{FF2B5EF4-FFF2-40B4-BE49-F238E27FC236}">
                  <a16:creationId xmlns:a16="http://schemas.microsoft.com/office/drawing/2014/main" id="{D1112F5E-8096-A844-8F2E-F0E4990576CA}"/>
                </a:ext>
              </a:extLst>
            </p:cNvPr>
            <p:cNvSpPr/>
            <p:nvPr/>
          </p:nvSpPr>
          <p:spPr>
            <a:xfrm>
              <a:off x="746544" y="733297"/>
              <a:ext cx="1826260" cy="1824989"/>
            </a:xfrm>
            <a:custGeom>
              <a:avLst/>
              <a:gdLst/>
              <a:ahLst/>
              <a:cxnLst/>
              <a:rect l="l" t="t" r="r" b="b"/>
              <a:pathLst>
                <a:path w="1826260" h="1824989">
                  <a:moveTo>
                    <a:pt x="1825917" y="0"/>
                  </a:moveTo>
                  <a:lnTo>
                    <a:pt x="684745" y="0"/>
                  </a:lnTo>
                  <a:lnTo>
                    <a:pt x="684745" y="684530"/>
                  </a:lnTo>
                  <a:lnTo>
                    <a:pt x="0" y="684530"/>
                  </a:lnTo>
                  <a:lnTo>
                    <a:pt x="0" y="1824990"/>
                  </a:lnTo>
                  <a:lnTo>
                    <a:pt x="1825917" y="1824990"/>
                  </a:lnTo>
                  <a:lnTo>
                    <a:pt x="1825917" y="684530"/>
                  </a:lnTo>
                  <a:lnTo>
                    <a:pt x="1825917" y="0"/>
                  </a:lnTo>
                  <a:close/>
                </a:path>
              </a:pathLst>
            </a:custGeom>
            <a:solidFill>
              <a:srgbClr val="6ACFF6"/>
            </a:solidFill>
          </p:spPr>
          <p:txBody>
            <a:bodyPr wrap="square" lIns="0" tIns="0" rIns="0" bIns="0" rtlCol="0"/>
            <a:lstStyle/>
            <a:p>
              <a:endParaRPr/>
            </a:p>
          </p:txBody>
        </p:sp>
        <p:sp>
          <p:nvSpPr>
            <p:cNvPr id="8" name="object 7">
              <a:extLst>
                <a:ext uri="{FF2B5EF4-FFF2-40B4-BE49-F238E27FC236}">
                  <a16:creationId xmlns:a16="http://schemas.microsoft.com/office/drawing/2014/main" id="{55F464DA-2A36-874F-9A55-05215B89A36D}"/>
                </a:ext>
              </a:extLst>
            </p:cNvPr>
            <p:cNvSpPr/>
            <p:nvPr/>
          </p:nvSpPr>
          <p:spPr>
            <a:xfrm>
              <a:off x="746556" y="733475"/>
              <a:ext cx="685165" cy="685165"/>
            </a:xfrm>
            <a:custGeom>
              <a:avLst/>
              <a:gdLst/>
              <a:ahLst/>
              <a:cxnLst/>
              <a:rect l="l" t="t" r="r" b="b"/>
              <a:pathLst>
                <a:path w="685165" h="685165">
                  <a:moveTo>
                    <a:pt x="684733" y="0"/>
                  </a:moveTo>
                  <a:lnTo>
                    <a:pt x="0" y="0"/>
                  </a:lnTo>
                  <a:lnTo>
                    <a:pt x="0" y="684745"/>
                  </a:lnTo>
                  <a:lnTo>
                    <a:pt x="684733" y="684745"/>
                  </a:lnTo>
                  <a:lnTo>
                    <a:pt x="684733" y="0"/>
                  </a:lnTo>
                  <a:close/>
                </a:path>
              </a:pathLst>
            </a:custGeom>
            <a:solidFill>
              <a:srgbClr val="3654A3"/>
            </a:solidFill>
          </p:spPr>
          <p:txBody>
            <a:bodyPr wrap="square" lIns="0" tIns="0" rIns="0" bIns="0" rtlCol="0"/>
            <a:lstStyle/>
            <a:p>
              <a:endParaRPr/>
            </a:p>
          </p:txBody>
        </p:sp>
      </p:grpSp>
      <p:grpSp>
        <p:nvGrpSpPr>
          <p:cNvPr id="12" name="object 4">
            <a:extLst>
              <a:ext uri="{FF2B5EF4-FFF2-40B4-BE49-F238E27FC236}">
                <a16:creationId xmlns:a16="http://schemas.microsoft.com/office/drawing/2014/main" id="{B3484EF9-0020-B143-A7A1-F77A486393DA}"/>
              </a:ext>
            </a:extLst>
          </p:cNvPr>
          <p:cNvGrpSpPr/>
          <p:nvPr userDrawn="1"/>
        </p:nvGrpSpPr>
        <p:grpSpPr>
          <a:xfrm>
            <a:off x="11082655" y="5722740"/>
            <a:ext cx="1137920" cy="1134110"/>
            <a:chOff x="11058593" y="5727095"/>
            <a:chExt cx="1137920" cy="1134110"/>
          </a:xfrm>
        </p:grpSpPr>
        <p:sp>
          <p:nvSpPr>
            <p:cNvPr id="13" name="object 5">
              <a:extLst>
                <a:ext uri="{FF2B5EF4-FFF2-40B4-BE49-F238E27FC236}">
                  <a16:creationId xmlns:a16="http://schemas.microsoft.com/office/drawing/2014/main" id="{6260CD90-2BB4-1F4E-AA7B-08BB28F44BDA}"/>
                </a:ext>
              </a:extLst>
            </p:cNvPr>
            <p:cNvSpPr/>
            <p:nvPr/>
          </p:nvSpPr>
          <p:spPr>
            <a:xfrm>
              <a:off x="11061768" y="5730270"/>
              <a:ext cx="753745" cy="746760"/>
            </a:xfrm>
            <a:custGeom>
              <a:avLst/>
              <a:gdLst/>
              <a:ahLst/>
              <a:cxnLst/>
              <a:rect l="l" t="t" r="r" b="b"/>
              <a:pathLst>
                <a:path w="753745" h="746760">
                  <a:moveTo>
                    <a:pt x="389229" y="746302"/>
                  </a:moveTo>
                  <a:lnTo>
                    <a:pt x="0" y="746302"/>
                  </a:lnTo>
                  <a:lnTo>
                    <a:pt x="0" y="0"/>
                  </a:lnTo>
                  <a:lnTo>
                    <a:pt x="753478" y="0"/>
                  </a:lnTo>
                  <a:lnTo>
                    <a:pt x="753478" y="382752"/>
                  </a:lnTo>
                  <a:lnTo>
                    <a:pt x="389229" y="382752"/>
                  </a:lnTo>
                  <a:lnTo>
                    <a:pt x="389229" y="746302"/>
                  </a:lnTo>
                  <a:close/>
                </a:path>
              </a:pathLst>
            </a:custGeom>
            <a:ln w="6350">
              <a:solidFill>
                <a:srgbClr val="8FA0D1"/>
              </a:solidFill>
            </a:ln>
          </p:spPr>
          <p:txBody>
            <a:bodyPr wrap="square" lIns="0" tIns="0" rIns="0" bIns="0" rtlCol="0"/>
            <a:lstStyle/>
            <a:p>
              <a:endParaRPr/>
            </a:p>
          </p:txBody>
        </p:sp>
        <p:sp>
          <p:nvSpPr>
            <p:cNvPr id="14" name="object 6">
              <a:extLst>
                <a:ext uri="{FF2B5EF4-FFF2-40B4-BE49-F238E27FC236}">
                  <a16:creationId xmlns:a16="http://schemas.microsoft.com/office/drawing/2014/main" id="{5C642320-917C-0E49-9194-4CCC2528B2AD}"/>
                </a:ext>
              </a:extLst>
            </p:cNvPr>
            <p:cNvSpPr/>
            <p:nvPr/>
          </p:nvSpPr>
          <p:spPr>
            <a:xfrm>
              <a:off x="11451005" y="6112680"/>
              <a:ext cx="742315" cy="745490"/>
            </a:xfrm>
            <a:custGeom>
              <a:avLst/>
              <a:gdLst/>
              <a:ahLst/>
              <a:cxnLst/>
              <a:rect l="l" t="t" r="r" b="b"/>
              <a:pathLst>
                <a:path w="742315" h="745490">
                  <a:moveTo>
                    <a:pt x="0" y="745319"/>
                  </a:moveTo>
                  <a:lnTo>
                    <a:pt x="0" y="364655"/>
                  </a:lnTo>
                  <a:lnTo>
                    <a:pt x="364312" y="364655"/>
                  </a:lnTo>
                  <a:lnTo>
                    <a:pt x="364312" y="0"/>
                  </a:lnTo>
                  <a:lnTo>
                    <a:pt x="742188" y="0"/>
                  </a:lnTo>
                </a:path>
              </a:pathLst>
            </a:custGeom>
            <a:ln w="6349">
              <a:solidFill>
                <a:srgbClr val="3654A3"/>
              </a:solidFill>
            </a:ln>
          </p:spPr>
          <p:txBody>
            <a:bodyPr wrap="square" lIns="0" tIns="0" rIns="0" bIns="0" rtlCol="0"/>
            <a:lstStyle/>
            <a:p>
              <a:endParaRPr/>
            </a:p>
          </p:txBody>
        </p:sp>
        <p:sp>
          <p:nvSpPr>
            <p:cNvPr id="15" name="object 7">
              <a:extLst>
                <a:ext uri="{FF2B5EF4-FFF2-40B4-BE49-F238E27FC236}">
                  <a16:creationId xmlns:a16="http://schemas.microsoft.com/office/drawing/2014/main" id="{8F43670B-E5ED-6E43-933D-59438273CBB5}"/>
                </a:ext>
              </a:extLst>
            </p:cNvPr>
            <p:cNvSpPr/>
            <p:nvPr/>
          </p:nvSpPr>
          <p:spPr>
            <a:xfrm>
              <a:off x="11451005" y="6112687"/>
              <a:ext cx="364490" cy="364490"/>
            </a:xfrm>
            <a:custGeom>
              <a:avLst/>
              <a:gdLst/>
              <a:ahLst/>
              <a:cxnLst/>
              <a:rect l="l" t="t" r="r" b="b"/>
              <a:pathLst>
                <a:path w="364490" h="364489">
                  <a:moveTo>
                    <a:pt x="364235" y="0"/>
                  </a:moveTo>
                  <a:lnTo>
                    <a:pt x="0" y="0"/>
                  </a:lnTo>
                  <a:lnTo>
                    <a:pt x="0" y="364235"/>
                  </a:lnTo>
                  <a:lnTo>
                    <a:pt x="364235" y="364235"/>
                  </a:lnTo>
                  <a:lnTo>
                    <a:pt x="364235" y="0"/>
                  </a:lnTo>
                  <a:close/>
                </a:path>
              </a:pathLst>
            </a:custGeom>
            <a:ln w="6350">
              <a:solidFill>
                <a:srgbClr val="6ACFF6"/>
              </a:solidFill>
            </a:ln>
          </p:spPr>
          <p:txBody>
            <a:bodyPr wrap="square" lIns="0" tIns="0" rIns="0" bIns="0" rtlCol="0"/>
            <a:lstStyle/>
            <a:p>
              <a:endParaRPr/>
            </a:p>
          </p:txBody>
        </p:sp>
      </p:grpSp>
      <p:sp>
        <p:nvSpPr>
          <p:cNvPr id="17" name="Espace réservé du contenu 16">
            <a:extLst>
              <a:ext uri="{FF2B5EF4-FFF2-40B4-BE49-F238E27FC236}">
                <a16:creationId xmlns:a16="http://schemas.microsoft.com/office/drawing/2014/main" id="{7E5423BA-FB13-A449-8D0A-94EF3831A4EA}"/>
              </a:ext>
            </a:extLst>
          </p:cNvPr>
          <p:cNvSpPr>
            <a:spLocks noGrp="1"/>
          </p:cNvSpPr>
          <p:nvPr>
            <p:ph sz="quarter" idx="10"/>
          </p:nvPr>
        </p:nvSpPr>
        <p:spPr>
          <a:xfrm>
            <a:off x="1431290" y="3341688"/>
            <a:ext cx="9412556" cy="2590800"/>
          </a:xfrm>
          <a:prstGeom prst="rect">
            <a:avLst/>
          </a:prstGeom>
        </p:spPr>
        <p:txBody>
          <a:bodyPr/>
          <a:lstStyle>
            <a:lvl1pPr>
              <a:defRPr>
                <a:solidFill>
                  <a:srgbClr val="3A4A99"/>
                </a:solidFill>
              </a:defRPr>
            </a:lvl1pPr>
            <a:lvl2pPr>
              <a:defRPr>
                <a:solidFill>
                  <a:srgbClr val="3A4A99"/>
                </a:solidFill>
              </a:defRPr>
            </a:lvl2pPr>
            <a:lvl3pPr>
              <a:defRPr>
                <a:solidFill>
                  <a:srgbClr val="3A4A99"/>
                </a:solidFill>
              </a:defRPr>
            </a:lvl3pPr>
            <a:lvl4pPr>
              <a:defRPr>
                <a:solidFill>
                  <a:srgbClr val="3A4A99"/>
                </a:solidFill>
              </a:defRPr>
            </a:lvl4pPr>
            <a:lvl5pPr>
              <a:defRPr>
                <a:solidFill>
                  <a:srgbClr val="3A4A99"/>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35589443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03E71D-2059-2345-BBFA-0093E237305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37FF991-A4F6-AF41-9CD4-1B4BAB6363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31459DE-6D4A-EC4B-AE75-99F4C20B008B}"/>
              </a:ext>
            </a:extLst>
          </p:cNvPr>
          <p:cNvSpPr>
            <a:spLocks noGrp="1"/>
          </p:cNvSpPr>
          <p:nvPr>
            <p:ph type="dt" sz="half" idx="10"/>
          </p:nvPr>
        </p:nvSpPr>
        <p:spPr/>
        <p:txBody>
          <a:bodyPr/>
          <a:lstStyle/>
          <a:p>
            <a:fld id="{F99C14CE-4A27-E647-914F-8CA64514A818}" type="datetimeFigureOut">
              <a:rPr lang="fr-FR" smtClean="0"/>
              <a:t>19/03/2024</a:t>
            </a:fld>
            <a:endParaRPr lang="fr-FR"/>
          </a:p>
        </p:txBody>
      </p:sp>
      <p:sp>
        <p:nvSpPr>
          <p:cNvPr id="5" name="Espace réservé du pied de page 4">
            <a:extLst>
              <a:ext uri="{FF2B5EF4-FFF2-40B4-BE49-F238E27FC236}">
                <a16:creationId xmlns:a16="http://schemas.microsoft.com/office/drawing/2014/main" id="{ED32494F-468D-AC4D-AA9E-DD3D999DF9E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44F6E5A-9E73-FF4C-9C27-5EFC198CFA37}"/>
              </a:ext>
            </a:extLst>
          </p:cNvPr>
          <p:cNvSpPr>
            <a:spLocks noGrp="1"/>
          </p:cNvSpPr>
          <p:nvPr>
            <p:ph type="sldNum" sz="quarter" idx="12"/>
          </p:nvPr>
        </p:nvSpPr>
        <p:spPr/>
        <p:txBody>
          <a:bodyPr/>
          <a:lstStyle/>
          <a:p>
            <a:fld id="{81FA73C0-9092-5E49-BCEB-92EEBF0704F9}" type="slidenum">
              <a:rPr lang="fr-FR" smtClean="0"/>
              <a:t>‹N°›</a:t>
            </a:fld>
            <a:endParaRPr lang="fr-FR"/>
          </a:p>
        </p:txBody>
      </p:sp>
    </p:spTree>
    <p:extLst>
      <p:ext uri="{BB962C8B-B14F-4D97-AF65-F5344CB8AC3E}">
        <p14:creationId xmlns:p14="http://schemas.microsoft.com/office/powerpoint/2010/main" val="12554501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A4ADAD-CA3B-2848-B778-36BD3583114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651AE3F-62D0-D047-AACA-E85962E8D9D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B35ABD9-AC50-EA47-ABB2-432472322356}"/>
              </a:ext>
            </a:extLst>
          </p:cNvPr>
          <p:cNvSpPr>
            <a:spLocks noGrp="1"/>
          </p:cNvSpPr>
          <p:nvPr>
            <p:ph type="dt" sz="half" idx="10"/>
          </p:nvPr>
        </p:nvSpPr>
        <p:spPr/>
        <p:txBody>
          <a:bodyPr/>
          <a:lstStyle/>
          <a:p>
            <a:fld id="{F99C14CE-4A27-E647-914F-8CA64514A818}" type="datetimeFigureOut">
              <a:rPr lang="fr-FR" smtClean="0"/>
              <a:t>19/03/2024</a:t>
            </a:fld>
            <a:endParaRPr lang="fr-FR"/>
          </a:p>
        </p:txBody>
      </p:sp>
      <p:sp>
        <p:nvSpPr>
          <p:cNvPr id="5" name="Espace réservé du pied de page 4">
            <a:extLst>
              <a:ext uri="{FF2B5EF4-FFF2-40B4-BE49-F238E27FC236}">
                <a16:creationId xmlns:a16="http://schemas.microsoft.com/office/drawing/2014/main" id="{B5170311-9AB4-DE48-9C81-1F4A59F98AE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5FE66E1-27BE-B44A-B8F1-31B48284BD7B}"/>
              </a:ext>
            </a:extLst>
          </p:cNvPr>
          <p:cNvSpPr>
            <a:spLocks noGrp="1"/>
          </p:cNvSpPr>
          <p:nvPr>
            <p:ph type="sldNum" sz="quarter" idx="12"/>
          </p:nvPr>
        </p:nvSpPr>
        <p:spPr/>
        <p:txBody>
          <a:bodyPr/>
          <a:lstStyle/>
          <a:p>
            <a:fld id="{81FA73C0-9092-5E49-BCEB-92EEBF0704F9}" type="slidenum">
              <a:rPr lang="fr-FR" smtClean="0"/>
              <a:t>‹N°›</a:t>
            </a:fld>
            <a:endParaRPr lang="fr-FR"/>
          </a:p>
        </p:txBody>
      </p:sp>
    </p:spTree>
    <p:extLst>
      <p:ext uri="{BB962C8B-B14F-4D97-AF65-F5344CB8AC3E}">
        <p14:creationId xmlns:p14="http://schemas.microsoft.com/office/powerpoint/2010/main" val="20673714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67AE6C-F59C-D94E-BD91-DA072A2D53F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4731EAB-2141-554E-90BF-33F511941C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0FDA0BD-576B-5040-BF57-0CCCF3A396BE}"/>
              </a:ext>
            </a:extLst>
          </p:cNvPr>
          <p:cNvSpPr>
            <a:spLocks noGrp="1"/>
          </p:cNvSpPr>
          <p:nvPr>
            <p:ph type="dt" sz="half" idx="10"/>
          </p:nvPr>
        </p:nvSpPr>
        <p:spPr/>
        <p:txBody>
          <a:bodyPr/>
          <a:lstStyle/>
          <a:p>
            <a:fld id="{F99C14CE-4A27-E647-914F-8CA64514A818}" type="datetimeFigureOut">
              <a:rPr lang="fr-FR" smtClean="0"/>
              <a:t>19/03/2024</a:t>
            </a:fld>
            <a:endParaRPr lang="fr-FR"/>
          </a:p>
        </p:txBody>
      </p:sp>
      <p:sp>
        <p:nvSpPr>
          <p:cNvPr id="5" name="Espace réservé du pied de page 4">
            <a:extLst>
              <a:ext uri="{FF2B5EF4-FFF2-40B4-BE49-F238E27FC236}">
                <a16:creationId xmlns:a16="http://schemas.microsoft.com/office/drawing/2014/main" id="{27BDEEEF-D509-624F-BF4A-D08D882F452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B162D48-36A3-494A-9AC7-3CD256ADF72D}"/>
              </a:ext>
            </a:extLst>
          </p:cNvPr>
          <p:cNvSpPr>
            <a:spLocks noGrp="1"/>
          </p:cNvSpPr>
          <p:nvPr>
            <p:ph type="sldNum" sz="quarter" idx="12"/>
          </p:nvPr>
        </p:nvSpPr>
        <p:spPr/>
        <p:txBody>
          <a:bodyPr/>
          <a:lstStyle/>
          <a:p>
            <a:fld id="{81FA73C0-9092-5E49-BCEB-92EEBF0704F9}" type="slidenum">
              <a:rPr lang="fr-FR" smtClean="0"/>
              <a:t>‹N°›</a:t>
            </a:fld>
            <a:endParaRPr lang="fr-FR"/>
          </a:p>
        </p:txBody>
      </p:sp>
    </p:spTree>
    <p:extLst>
      <p:ext uri="{BB962C8B-B14F-4D97-AF65-F5344CB8AC3E}">
        <p14:creationId xmlns:p14="http://schemas.microsoft.com/office/powerpoint/2010/main" val="9481792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EE0C36-A629-D74F-8FCC-61200BBA67B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64886DD-D01D-8144-8621-C882FC4CB27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6F5724F-6C27-3F45-B4B3-D52C9988C8F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7DE40A2-01F0-EB4C-8674-269F28296CE7}"/>
              </a:ext>
            </a:extLst>
          </p:cNvPr>
          <p:cNvSpPr>
            <a:spLocks noGrp="1"/>
          </p:cNvSpPr>
          <p:nvPr>
            <p:ph type="dt" sz="half" idx="10"/>
          </p:nvPr>
        </p:nvSpPr>
        <p:spPr/>
        <p:txBody>
          <a:bodyPr/>
          <a:lstStyle/>
          <a:p>
            <a:fld id="{F99C14CE-4A27-E647-914F-8CA64514A818}" type="datetimeFigureOut">
              <a:rPr lang="fr-FR" smtClean="0"/>
              <a:t>19/03/2024</a:t>
            </a:fld>
            <a:endParaRPr lang="fr-FR"/>
          </a:p>
        </p:txBody>
      </p:sp>
      <p:sp>
        <p:nvSpPr>
          <p:cNvPr id="6" name="Espace réservé du pied de page 5">
            <a:extLst>
              <a:ext uri="{FF2B5EF4-FFF2-40B4-BE49-F238E27FC236}">
                <a16:creationId xmlns:a16="http://schemas.microsoft.com/office/drawing/2014/main" id="{2DAC76C1-AD5E-4A45-B5E1-2EE410F32C3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986E2AF-7D26-3344-A435-F7A89450FBE4}"/>
              </a:ext>
            </a:extLst>
          </p:cNvPr>
          <p:cNvSpPr>
            <a:spLocks noGrp="1"/>
          </p:cNvSpPr>
          <p:nvPr>
            <p:ph type="sldNum" sz="quarter" idx="12"/>
          </p:nvPr>
        </p:nvSpPr>
        <p:spPr/>
        <p:txBody>
          <a:bodyPr/>
          <a:lstStyle/>
          <a:p>
            <a:fld id="{81FA73C0-9092-5E49-BCEB-92EEBF0704F9}" type="slidenum">
              <a:rPr lang="fr-FR" smtClean="0"/>
              <a:t>‹N°›</a:t>
            </a:fld>
            <a:endParaRPr lang="fr-FR"/>
          </a:p>
        </p:txBody>
      </p:sp>
    </p:spTree>
    <p:extLst>
      <p:ext uri="{BB962C8B-B14F-4D97-AF65-F5344CB8AC3E}">
        <p14:creationId xmlns:p14="http://schemas.microsoft.com/office/powerpoint/2010/main" val="1545346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2250" b="1" i="0">
                <a:solidFill>
                  <a:srgbClr val="3654A3"/>
                </a:solidFill>
                <a:latin typeface="Arial"/>
                <a:cs typeface="Arial"/>
              </a:defRPr>
            </a:lvl1pPr>
          </a:lstStyle>
          <a:p>
            <a:endParaRPr/>
          </a:p>
        </p:txBody>
      </p:sp>
      <p:sp>
        <p:nvSpPr>
          <p:cNvPr id="3" name="Holder 3"/>
          <p:cNvSpPr>
            <a:spLocks noGrp="1"/>
          </p:cNvSpPr>
          <p:nvPr>
            <p:ph sz="half" idx="2"/>
          </p:nvPr>
        </p:nvSpPr>
        <p:spPr>
          <a:xfrm>
            <a:off x="609917" y="1577340"/>
            <a:ext cx="5306282"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82150" y="1577340"/>
            <a:ext cx="5306282"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00" b="1" i="0">
                <a:solidFill>
                  <a:srgbClr val="3654A3"/>
                </a:solidFill>
                <a:latin typeface="Arial"/>
                <a:cs typeface="Arial"/>
              </a:defRPr>
            </a:lvl1pPr>
          </a:lstStyle>
          <a:p>
            <a:pPr marL="12700">
              <a:lnSpc>
                <a:spcPct val="100000"/>
              </a:lnSpc>
              <a:spcBef>
                <a:spcPts val="40"/>
              </a:spcBef>
            </a:pPr>
            <a:r>
              <a:rPr spc="-55" dirty="0"/>
              <a:t>LOREM</a:t>
            </a:r>
            <a:r>
              <a:rPr spc="-25" dirty="0"/>
              <a:t> </a:t>
            </a:r>
            <a:r>
              <a:rPr spc="-15" dirty="0"/>
              <a:t>IPSUM</a:t>
            </a:r>
            <a:r>
              <a:rPr spc="-25" dirty="0"/>
              <a:t> </a:t>
            </a:r>
            <a:r>
              <a:rPr spc="-55" dirty="0"/>
              <a:t>BORIAESERUM</a:t>
            </a:r>
            <a:r>
              <a:rPr spc="260" dirty="0"/>
              <a:t> </a:t>
            </a:r>
            <a:r>
              <a:rPr spc="265" dirty="0"/>
              <a:t> </a:t>
            </a:r>
            <a:r>
              <a:rPr spc="-65" dirty="0"/>
              <a:t>AUTAD</a:t>
            </a:r>
            <a:r>
              <a:rPr spc="-20" dirty="0"/>
              <a:t> </a:t>
            </a:r>
            <a:r>
              <a:rPr spc="-45" dirty="0"/>
              <a:t>TELAM</a:t>
            </a:r>
            <a:r>
              <a:rPr spc="-25" dirty="0"/>
              <a:t> </a:t>
            </a:r>
            <a:r>
              <a:rPr spc="-75" dirty="0"/>
              <a:t>FACCABO</a:t>
            </a:r>
            <a:r>
              <a:rPr spc="100" dirty="0"/>
              <a:t>  </a:t>
            </a:r>
            <a:r>
              <a:rPr spc="105" dirty="0"/>
              <a:t> </a:t>
            </a:r>
            <a:r>
              <a:rPr spc="-40" dirty="0"/>
              <a:t>MARS</a:t>
            </a:r>
            <a:r>
              <a:rPr spc="-25" dirty="0"/>
              <a:t> </a:t>
            </a:r>
            <a:r>
              <a:rPr spc="10" dirty="0"/>
              <a:t>2022</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3/19/24</a:t>
            </a:fld>
            <a:endParaRPr lang="en-US"/>
          </a:p>
        </p:txBody>
      </p:sp>
      <p:sp>
        <p:nvSpPr>
          <p:cNvPr id="7" name="Holder 7"/>
          <p:cNvSpPr>
            <a:spLocks noGrp="1"/>
          </p:cNvSpPr>
          <p:nvPr>
            <p:ph type="sldNum" sz="quarter" idx="7"/>
          </p:nvPr>
        </p:nvSpPr>
        <p:spPr/>
        <p:txBody>
          <a:bodyPr lIns="0" tIns="0" rIns="0" bIns="0"/>
          <a:lstStyle>
            <a:lvl1pPr>
              <a:defRPr sz="1200" b="1" i="0">
                <a:solidFill>
                  <a:srgbClr val="3654A3"/>
                </a:solidFill>
                <a:latin typeface="Arial"/>
                <a:cs typeface="Arial"/>
              </a:defRPr>
            </a:lvl1pPr>
          </a:lstStyle>
          <a:p>
            <a:pPr marL="38100">
              <a:lnSpc>
                <a:spcPct val="100000"/>
              </a:lnSpc>
              <a:spcBef>
                <a:spcPts val="10"/>
              </a:spcBef>
            </a:pPr>
            <a:fld id="{81D60167-4931-47E6-BA6A-407CBD079E47}" type="slidenum">
              <a:rPr spc="20" dirty="0"/>
              <a:t>‹N°›</a:t>
            </a:fld>
            <a:endParaRPr spc="20"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CD989C-D69E-0B4D-B039-DC897482A3B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2F87C19-A44F-0E4C-A2BC-88B2FA3F1E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124E13C-EE51-DA4E-B3FF-65400D730EE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515CDE6-EEC1-DF49-A896-C865C0E807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1848201-DA16-454B-8E70-21AB950B69C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8254CE1-4AA9-1E40-AC66-BAD377322504}"/>
              </a:ext>
            </a:extLst>
          </p:cNvPr>
          <p:cNvSpPr>
            <a:spLocks noGrp="1"/>
          </p:cNvSpPr>
          <p:nvPr>
            <p:ph type="dt" sz="half" idx="10"/>
          </p:nvPr>
        </p:nvSpPr>
        <p:spPr/>
        <p:txBody>
          <a:bodyPr/>
          <a:lstStyle/>
          <a:p>
            <a:fld id="{F99C14CE-4A27-E647-914F-8CA64514A818}" type="datetimeFigureOut">
              <a:rPr lang="fr-FR" smtClean="0"/>
              <a:t>19/03/2024</a:t>
            </a:fld>
            <a:endParaRPr lang="fr-FR"/>
          </a:p>
        </p:txBody>
      </p:sp>
      <p:sp>
        <p:nvSpPr>
          <p:cNvPr id="8" name="Espace réservé du pied de page 7">
            <a:extLst>
              <a:ext uri="{FF2B5EF4-FFF2-40B4-BE49-F238E27FC236}">
                <a16:creationId xmlns:a16="http://schemas.microsoft.com/office/drawing/2014/main" id="{8701B4D6-703C-8849-9095-D92009FCD7A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8D1E628-EC9B-3149-8C1C-60B459C1AFC6}"/>
              </a:ext>
            </a:extLst>
          </p:cNvPr>
          <p:cNvSpPr>
            <a:spLocks noGrp="1"/>
          </p:cNvSpPr>
          <p:nvPr>
            <p:ph type="sldNum" sz="quarter" idx="12"/>
          </p:nvPr>
        </p:nvSpPr>
        <p:spPr/>
        <p:txBody>
          <a:bodyPr/>
          <a:lstStyle/>
          <a:p>
            <a:fld id="{81FA73C0-9092-5E49-BCEB-92EEBF0704F9}" type="slidenum">
              <a:rPr lang="fr-FR" smtClean="0"/>
              <a:t>‹N°›</a:t>
            </a:fld>
            <a:endParaRPr lang="fr-FR"/>
          </a:p>
        </p:txBody>
      </p:sp>
    </p:spTree>
    <p:extLst>
      <p:ext uri="{BB962C8B-B14F-4D97-AF65-F5344CB8AC3E}">
        <p14:creationId xmlns:p14="http://schemas.microsoft.com/office/powerpoint/2010/main" val="6905527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33C1C4-650D-A74C-867B-AA635173605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AF428CB-77D2-A841-92F9-6D91FE91509D}"/>
              </a:ext>
            </a:extLst>
          </p:cNvPr>
          <p:cNvSpPr>
            <a:spLocks noGrp="1"/>
          </p:cNvSpPr>
          <p:nvPr>
            <p:ph type="dt" sz="half" idx="10"/>
          </p:nvPr>
        </p:nvSpPr>
        <p:spPr/>
        <p:txBody>
          <a:bodyPr/>
          <a:lstStyle/>
          <a:p>
            <a:fld id="{F99C14CE-4A27-E647-914F-8CA64514A818}" type="datetimeFigureOut">
              <a:rPr lang="fr-FR" smtClean="0"/>
              <a:t>19/03/2024</a:t>
            </a:fld>
            <a:endParaRPr lang="fr-FR"/>
          </a:p>
        </p:txBody>
      </p:sp>
      <p:sp>
        <p:nvSpPr>
          <p:cNvPr id="4" name="Espace réservé du pied de page 3">
            <a:extLst>
              <a:ext uri="{FF2B5EF4-FFF2-40B4-BE49-F238E27FC236}">
                <a16:creationId xmlns:a16="http://schemas.microsoft.com/office/drawing/2014/main" id="{2298382D-86ED-3248-A04F-B85128FB880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3A250AB-A8D2-0645-8384-27E9EE915089}"/>
              </a:ext>
            </a:extLst>
          </p:cNvPr>
          <p:cNvSpPr>
            <a:spLocks noGrp="1"/>
          </p:cNvSpPr>
          <p:nvPr>
            <p:ph type="sldNum" sz="quarter" idx="12"/>
          </p:nvPr>
        </p:nvSpPr>
        <p:spPr/>
        <p:txBody>
          <a:bodyPr/>
          <a:lstStyle/>
          <a:p>
            <a:fld id="{81FA73C0-9092-5E49-BCEB-92EEBF0704F9}" type="slidenum">
              <a:rPr lang="fr-FR" smtClean="0"/>
              <a:t>‹N°›</a:t>
            </a:fld>
            <a:endParaRPr lang="fr-FR"/>
          </a:p>
        </p:txBody>
      </p:sp>
    </p:spTree>
    <p:extLst>
      <p:ext uri="{BB962C8B-B14F-4D97-AF65-F5344CB8AC3E}">
        <p14:creationId xmlns:p14="http://schemas.microsoft.com/office/powerpoint/2010/main" val="32863781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3B87D59-BD93-E740-BD2E-FE15F9D7E2E3}"/>
              </a:ext>
            </a:extLst>
          </p:cNvPr>
          <p:cNvSpPr>
            <a:spLocks noGrp="1"/>
          </p:cNvSpPr>
          <p:nvPr>
            <p:ph type="dt" sz="half" idx="10"/>
          </p:nvPr>
        </p:nvSpPr>
        <p:spPr/>
        <p:txBody>
          <a:bodyPr/>
          <a:lstStyle/>
          <a:p>
            <a:fld id="{F99C14CE-4A27-E647-914F-8CA64514A818}" type="datetimeFigureOut">
              <a:rPr lang="fr-FR" smtClean="0"/>
              <a:t>19/03/2024</a:t>
            </a:fld>
            <a:endParaRPr lang="fr-FR"/>
          </a:p>
        </p:txBody>
      </p:sp>
      <p:sp>
        <p:nvSpPr>
          <p:cNvPr id="3" name="Espace réservé du pied de page 2">
            <a:extLst>
              <a:ext uri="{FF2B5EF4-FFF2-40B4-BE49-F238E27FC236}">
                <a16:creationId xmlns:a16="http://schemas.microsoft.com/office/drawing/2014/main" id="{0A2594FB-AEAA-784C-9ADE-E032703E56D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8A3CE11-C371-2E44-9484-3E2CDDCA3B11}"/>
              </a:ext>
            </a:extLst>
          </p:cNvPr>
          <p:cNvSpPr>
            <a:spLocks noGrp="1"/>
          </p:cNvSpPr>
          <p:nvPr>
            <p:ph type="sldNum" sz="quarter" idx="12"/>
          </p:nvPr>
        </p:nvSpPr>
        <p:spPr/>
        <p:txBody>
          <a:bodyPr/>
          <a:lstStyle/>
          <a:p>
            <a:fld id="{81FA73C0-9092-5E49-BCEB-92EEBF0704F9}" type="slidenum">
              <a:rPr lang="fr-FR" smtClean="0"/>
              <a:t>‹N°›</a:t>
            </a:fld>
            <a:endParaRPr lang="fr-FR"/>
          </a:p>
        </p:txBody>
      </p:sp>
    </p:spTree>
    <p:extLst>
      <p:ext uri="{BB962C8B-B14F-4D97-AF65-F5344CB8AC3E}">
        <p14:creationId xmlns:p14="http://schemas.microsoft.com/office/powerpoint/2010/main" val="17701591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1E40DA-9EE3-2F4D-B97E-62D3FDF0671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0FB60E0-555E-5545-B1D9-D893B3446A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C171BB2-B5BD-004B-8180-1494DF5B06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C754923-724E-AB48-A35B-35664559796D}"/>
              </a:ext>
            </a:extLst>
          </p:cNvPr>
          <p:cNvSpPr>
            <a:spLocks noGrp="1"/>
          </p:cNvSpPr>
          <p:nvPr>
            <p:ph type="dt" sz="half" idx="10"/>
          </p:nvPr>
        </p:nvSpPr>
        <p:spPr/>
        <p:txBody>
          <a:bodyPr/>
          <a:lstStyle/>
          <a:p>
            <a:fld id="{F99C14CE-4A27-E647-914F-8CA64514A818}" type="datetimeFigureOut">
              <a:rPr lang="fr-FR" smtClean="0"/>
              <a:t>19/03/2024</a:t>
            </a:fld>
            <a:endParaRPr lang="fr-FR"/>
          </a:p>
        </p:txBody>
      </p:sp>
      <p:sp>
        <p:nvSpPr>
          <p:cNvPr id="6" name="Espace réservé du pied de page 5">
            <a:extLst>
              <a:ext uri="{FF2B5EF4-FFF2-40B4-BE49-F238E27FC236}">
                <a16:creationId xmlns:a16="http://schemas.microsoft.com/office/drawing/2014/main" id="{3FC6D8B3-29CD-D74C-A90D-23C43FA6F36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BECA26F-6D76-4E47-9FFD-DB61BA8B2C24}"/>
              </a:ext>
            </a:extLst>
          </p:cNvPr>
          <p:cNvSpPr>
            <a:spLocks noGrp="1"/>
          </p:cNvSpPr>
          <p:nvPr>
            <p:ph type="sldNum" sz="quarter" idx="12"/>
          </p:nvPr>
        </p:nvSpPr>
        <p:spPr/>
        <p:txBody>
          <a:bodyPr/>
          <a:lstStyle/>
          <a:p>
            <a:fld id="{81FA73C0-9092-5E49-BCEB-92EEBF0704F9}" type="slidenum">
              <a:rPr lang="fr-FR" smtClean="0"/>
              <a:t>‹N°›</a:t>
            </a:fld>
            <a:endParaRPr lang="fr-FR"/>
          </a:p>
        </p:txBody>
      </p:sp>
    </p:spTree>
    <p:extLst>
      <p:ext uri="{BB962C8B-B14F-4D97-AF65-F5344CB8AC3E}">
        <p14:creationId xmlns:p14="http://schemas.microsoft.com/office/powerpoint/2010/main" val="18789326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0DE9C8-646D-A04E-9B73-ECC0BE057D4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4A9A968-835D-FC4C-85EB-852856D7BD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0EBF53F-91EA-9E4B-9DE3-9C5F9CACEA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83F2CBD-38E4-8648-A06D-5C3B66DDEE4D}"/>
              </a:ext>
            </a:extLst>
          </p:cNvPr>
          <p:cNvSpPr>
            <a:spLocks noGrp="1"/>
          </p:cNvSpPr>
          <p:nvPr>
            <p:ph type="dt" sz="half" idx="10"/>
          </p:nvPr>
        </p:nvSpPr>
        <p:spPr/>
        <p:txBody>
          <a:bodyPr/>
          <a:lstStyle/>
          <a:p>
            <a:fld id="{F99C14CE-4A27-E647-914F-8CA64514A818}" type="datetimeFigureOut">
              <a:rPr lang="fr-FR" smtClean="0"/>
              <a:t>19/03/2024</a:t>
            </a:fld>
            <a:endParaRPr lang="fr-FR"/>
          </a:p>
        </p:txBody>
      </p:sp>
      <p:sp>
        <p:nvSpPr>
          <p:cNvPr id="6" name="Espace réservé du pied de page 5">
            <a:extLst>
              <a:ext uri="{FF2B5EF4-FFF2-40B4-BE49-F238E27FC236}">
                <a16:creationId xmlns:a16="http://schemas.microsoft.com/office/drawing/2014/main" id="{BC1F0D89-D8A1-6842-8A86-3C7CC52A77B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D6AB7CC-CC88-174A-93B6-C1015860941E}"/>
              </a:ext>
            </a:extLst>
          </p:cNvPr>
          <p:cNvSpPr>
            <a:spLocks noGrp="1"/>
          </p:cNvSpPr>
          <p:nvPr>
            <p:ph type="sldNum" sz="quarter" idx="12"/>
          </p:nvPr>
        </p:nvSpPr>
        <p:spPr/>
        <p:txBody>
          <a:bodyPr/>
          <a:lstStyle/>
          <a:p>
            <a:fld id="{81FA73C0-9092-5E49-BCEB-92EEBF0704F9}" type="slidenum">
              <a:rPr lang="fr-FR" smtClean="0"/>
              <a:t>‹N°›</a:t>
            </a:fld>
            <a:endParaRPr lang="fr-FR"/>
          </a:p>
        </p:txBody>
      </p:sp>
    </p:spTree>
    <p:extLst>
      <p:ext uri="{BB962C8B-B14F-4D97-AF65-F5344CB8AC3E}">
        <p14:creationId xmlns:p14="http://schemas.microsoft.com/office/powerpoint/2010/main" val="6394703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4B2AD1-A398-254B-926E-A580336EEE6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C3CC9B6-8ED9-6041-972D-E717B21556D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BCC5450-7336-C048-A68A-DD1A5BC1257D}"/>
              </a:ext>
            </a:extLst>
          </p:cNvPr>
          <p:cNvSpPr>
            <a:spLocks noGrp="1"/>
          </p:cNvSpPr>
          <p:nvPr>
            <p:ph type="dt" sz="half" idx="10"/>
          </p:nvPr>
        </p:nvSpPr>
        <p:spPr/>
        <p:txBody>
          <a:bodyPr/>
          <a:lstStyle/>
          <a:p>
            <a:fld id="{F99C14CE-4A27-E647-914F-8CA64514A818}" type="datetimeFigureOut">
              <a:rPr lang="fr-FR" smtClean="0"/>
              <a:t>19/03/2024</a:t>
            </a:fld>
            <a:endParaRPr lang="fr-FR"/>
          </a:p>
        </p:txBody>
      </p:sp>
      <p:sp>
        <p:nvSpPr>
          <p:cNvPr id="5" name="Espace réservé du pied de page 4">
            <a:extLst>
              <a:ext uri="{FF2B5EF4-FFF2-40B4-BE49-F238E27FC236}">
                <a16:creationId xmlns:a16="http://schemas.microsoft.com/office/drawing/2014/main" id="{BBDBABFC-0D9C-2441-9B2C-A7DE6AFF212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6BB1F10-F3E6-C043-943D-B2C8E432D0B8}"/>
              </a:ext>
            </a:extLst>
          </p:cNvPr>
          <p:cNvSpPr>
            <a:spLocks noGrp="1"/>
          </p:cNvSpPr>
          <p:nvPr>
            <p:ph type="sldNum" sz="quarter" idx="12"/>
          </p:nvPr>
        </p:nvSpPr>
        <p:spPr/>
        <p:txBody>
          <a:bodyPr/>
          <a:lstStyle/>
          <a:p>
            <a:fld id="{81FA73C0-9092-5E49-BCEB-92EEBF0704F9}" type="slidenum">
              <a:rPr lang="fr-FR" smtClean="0"/>
              <a:t>‹N°›</a:t>
            </a:fld>
            <a:endParaRPr lang="fr-FR"/>
          </a:p>
        </p:txBody>
      </p:sp>
    </p:spTree>
    <p:extLst>
      <p:ext uri="{BB962C8B-B14F-4D97-AF65-F5344CB8AC3E}">
        <p14:creationId xmlns:p14="http://schemas.microsoft.com/office/powerpoint/2010/main" val="28455513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FA5552F-634E-D14C-83AE-6B862B6B144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190E605-EA8C-864E-842A-FC0F58ED06B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C25D8AC-6DCB-3D45-B410-8E9323BF0B07}"/>
              </a:ext>
            </a:extLst>
          </p:cNvPr>
          <p:cNvSpPr>
            <a:spLocks noGrp="1"/>
          </p:cNvSpPr>
          <p:nvPr>
            <p:ph type="dt" sz="half" idx="10"/>
          </p:nvPr>
        </p:nvSpPr>
        <p:spPr/>
        <p:txBody>
          <a:bodyPr/>
          <a:lstStyle/>
          <a:p>
            <a:fld id="{F99C14CE-4A27-E647-914F-8CA64514A818}" type="datetimeFigureOut">
              <a:rPr lang="fr-FR" smtClean="0"/>
              <a:t>19/03/2024</a:t>
            </a:fld>
            <a:endParaRPr lang="fr-FR"/>
          </a:p>
        </p:txBody>
      </p:sp>
      <p:sp>
        <p:nvSpPr>
          <p:cNvPr id="5" name="Espace réservé du pied de page 4">
            <a:extLst>
              <a:ext uri="{FF2B5EF4-FFF2-40B4-BE49-F238E27FC236}">
                <a16:creationId xmlns:a16="http://schemas.microsoft.com/office/drawing/2014/main" id="{3C0D48EB-B28A-4541-ABE2-EADDC0F4585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0C371BE-2E31-A742-99A1-5A17B4BC865F}"/>
              </a:ext>
            </a:extLst>
          </p:cNvPr>
          <p:cNvSpPr>
            <a:spLocks noGrp="1"/>
          </p:cNvSpPr>
          <p:nvPr>
            <p:ph type="sldNum" sz="quarter" idx="12"/>
          </p:nvPr>
        </p:nvSpPr>
        <p:spPr/>
        <p:txBody>
          <a:bodyPr/>
          <a:lstStyle/>
          <a:p>
            <a:fld id="{81FA73C0-9092-5E49-BCEB-92EEBF0704F9}" type="slidenum">
              <a:rPr lang="fr-FR" smtClean="0"/>
              <a:t>‹N°›</a:t>
            </a:fld>
            <a:endParaRPr lang="fr-FR"/>
          </a:p>
        </p:txBody>
      </p:sp>
    </p:spTree>
    <p:extLst>
      <p:ext uri="{BB962C8B-B14F-4D97-AF65-F5344CB8AC3E}">
        <p14:creationId xmlns:p14="http://schemas.microsoft.com/office/powerpoint/2010/main" val="237835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942363" y="6406324"/>
            <a:ext cx="68580" cy="69215"/>
          </a:xfrm>
          <a:custGeom>
            <a:avLst/>
            <a:gdLst/>
            <a:ahLst/>
            <a:cxnLst/>
            <a:rect l="l" t="t" r="r" b="b"/>
            <a:pathLst>
              <a:path w="68580" h="69214">
                <a:moveTo>
                  <a:pt x="68452" y="69087"/>
                </a:moveTo>
                <a:lnTo>
                  <a:pt x="0" y="69087"/>
                </a:lnTo>
                <a:lnTo>
                  <a:pt x="0" y="0"/>
                </a:lnTo>
                <a:lnTo>
                  <a:pt x="68452" y="0"/>
                </a:lnTo>
                <a:lnTo>
                  <a:pt x="68452" y="69087"/>
                </a:lnTo>
                <a:close/>
              </a:path>
            </a:pathLst>
          </a:custGeom>
          <a:ln w="3175">
            <a:solidFill>
              <a:srgbClr val="3654A3"/>
            </a:solidFill>
          </a:ln>
        </p:spPr>
        <p:txBody>
          <a:bodyPr wrap="square" lIns="0" tIns="0" rIns="0" bIns="0" rtlCol="0"/>
          <a:lstStyle/>
          <a:p>
            <a:endParaRPr/>
          </a:p>
        </p:txBody>
      </p:sp>
      <p:sp>
        <p:nvSpPr>
          <p:cNvPr id="17" name="bg object 17"/>
          <p:cNvSpPr/>
          <p:nvPr/>
        </p:nvSpPr>
        <p:spPr>
          <a:xfrm>
            <a:off x="3205010" y="6406324"/>
            <a:ext cx="68580" cy="69215"/>
          </a:xfrm>
          <a:custGeom>
            <a:avLst/>
            <a:gdLst/>
            <a:ahLst/>
            <a:cxnLst/>
            <a:rect l="l" t="t" r="r" b="b"/>
            <a:pathLst>
              <a:path w="68579" h="69214">
                <a:moveTo>
                  <a:pt x="68452" y="69087"/>
                </a:moveTo>
                <a:lnTo>
                  <a:pt x="0" y="69087"/>
                </a:lnTo>
                <a:lnTo>
                  <a:pt x="0" y="0"/>
                </a:lnTo>
                <a:lnTo>
                  <a:pt x="68452" y="0"/>
                </a:lnTo>
                <a:lnTo>
                  <a:pt x="68452" y="69087"/>
                </a:lnTo>
                <a:close/>
              </a:path>
            </a:pathLst>
          </a:custGeom>
          <a:ln w="3175">
            <a:solidFill>
              <a:srgbClr val="3654A3"/>
            </a:solidFill>
          </a:ln>
        </p:spPr>
        <p:txBody>
          <a:bodyPr wrap="square" lIns="0" tIns="0" rIns="0" bIns="0" rtlCol="0"/>
          <a:lstStyle/>
          <a:p>
            <a:endParaRPr/>
          </a:p>
        </p:txBody>
      </p:sp>
      <p:sp>
        <p:nvSpPr>
          <p:cNvPr id="18" name="bg object 18"/>
          <p:cNvSpPr/>
          <p:nvPr/>
        </p:nvSpPr>
        <p:spPr>
          <a:xfrm>
            <a:off x="11061768" y="5730270"/>
            <a:ext cx="753745" cy="746760"/>
          </a:xfrm>
          <a:custGeom>
            <a:avLst/>
            <a:gdLst/>
            <a:ahLst/>
            <a:cxnLst/>
            <a:rect l="l" t="t" r="r" b="b"/>
            <a:pathLst>
              <a:path w="753745" h="746760">
                <a:moveTo>
                  <a:pt x="389229" y="746302"/>
                </a:moveTo>
                <a:lnTo>
                  <a:pt x="0" y="746302"/>
                </a:lnTo>
                <a:lnTo>
                  <a:pt x="0" y="0"/>
                </a:lnTo>
                <a:lnTo>
                  <a:pt x="753478" y="0"/>
                </a:lnTo>
                <a:lnTo>
                  <a:pt x="753478" y="382752"/>
                </a:lnTo>
                <a:lnTo>
                  <a:pt x="389229" y="382752"/>
                </a:lnTo>
                <a:lnTo>
                  <a:pt x="389229" y="746302"/>
                </a:lnTo>
                <a:close/>
              </a:path>
            </a:pathLst>
          </a:custGeom>
          <a:ln w="6350">
            <a:solidFill>
              <a:srgbClr val="8FA0D1"/>
            </a:solidFill>
          </a:ln>
        </p:spPr>
        <p:txBody>
          <a:bodyPr wrap="square" lIns="0" tIns="0" rIns="0" bIns="0" rtlCol="0"/>
          <a:lstStyle/>
          <a:p>
            <a:endParaRPr/>
          </a:p>
        </p:txBody>
      </p:sp>
      <p:sp>
        <p:nvSpPr>
          <p:cNvPr id="19" name="bg object 19"/>
          <p:cNvSpPr/>
          <p:nvPr/>
        </p:nvSpPr>
        <p:spPr>
          <a:xfrm>
            <a:off x="11451005" y="6112680"/>
            <a:ext cx="742315" cy="745490"/>
          </a:xfrm>
          <a:custGeom>
            <a:avLst/>
            <a:gdLst/>
            <a:ahLst/>
            <a:cxnLst/>
            <a:rect l="l" t="t" r="r" b="b"/>
            <a:pathLst>
              <a:path w="742315" h="745490">
                <a:moveTo>
                  <a:pt x="0" y="745319"/>
                </a:moveTo>
                <a:lnTo>
                  <a:pt x="0" y="364655"/>
                </a:lnTo>
                <a:lnTo>
                  <a:pt x="364312" y="364655"/>
                </a:lnTo>
                <a:lnTo>
                  <a:pt x="364312" y="0"/>
                </a:lnTo>
                <a:lnTo>
                  <a:pt x="742188" y="0"/>
                </a:lnTo>
              </a:path>
            </a:pathLst>
          </a:custGeom>
          <a:ln w="6349">
            <a:solidFill>
              <a:srgbClr val="3654A3"/>
            </a:solidFill>
          </a:ln>
        </p:spPr>
        <p:txBody>
          <a:bodyPr wrap="square" lIns="0" tIns="0" rIns="0" bIns="0" rtlCol="0"/>
          <a:lstStyle/>
          <a:p>
            <a:endParaRPr/>
          </a:p>
        </p:txBody>
      </p:sp>
      <p:sp>
        <p:nvSpPr>
          <p:cNvPr id="20" name="bg object 20"/>
          <p:cNvSpPr/>
          <p:nvPr/>
        </p:nvSpPr>
        <p:spPr>
          <a:xfrm>
            <a:off x="11451005" y="6112687"/>
            <a:ext cx="364490" cy="364490"/>
          </a:xfrm>
          <a:custGeom>
            <a:avLst/>
            <a:gdLst/>
            <a:ahLst/>
            <a:cxnLst/>
            <a:rect l="l" t="t" r="r" b="b"/>
            <a:pathLst>
              <a:path w="364490" h="364489">
                <a:moveTo>
                  <a:pt x="364235" y="0"/>
                </a:moveTo>
                <a:lnTo>
                  <a:pt x="0" y="0"/>
                </a:lnTo>
                <a:lnTo>
                  <a:pt x="0" y="364235"/>
                </a:lnTo>
                <a:lnTo>
                  <a:pt x="364235" y="364235"/>
                </a:lnTo>
                <a:lnTo>
                  <a:pt x="364235" y="0"/>
                </a:lnTo>
                <a:close/>
              </a:path>
            </a:pathLst>
          </a:custGeom>
          <a:ln w="6350">
            <a:solidFill>
              <a:srgbClr val="6ACFF6"/>
            </a:solidFill>
          </a:ln>
        </p:spPr>
        <p:txBody>
          <a:bodyPr wrap="square" lIns="0" tIns="0" rIns="0" bIns="0" rtlCol="0"/>
          <a:lstStyle/>
          <a:p>
            <a:endParaRPr/>
          </a:p>
        </p:txBody>
      </p:sp>
      <p:sp>
        <p:nvSpPr>
          <p:cNvPr id="21" name="bg object 21"/>
          <p:cNvSpPr/>
          <p:nvPr/>
        </p:nvSpPr>
        <p:spPr>
          <a:xfrm>
            <a:off x="11586870" y="519404"/>
            <a:ext cx="53340" cy="24765"/>
          </a:xfrm>
          <a:custGeom>
            <a:avLst/>
            <a:gdLst/>
            <a:ahLst/>
            <a:cxnLst/>
            <a:rect l="l" t="t" r="r" b="b"/>
            <a:pathLst>
              <a:path w="53340" h="24765">
                <a:moveTo>
                  <a:pt x="0" y="24650"/>
                </a:moveTo>
                <a:lnTo>
                  <a:pt x="53073" y="24650"/>
                </a:lnTo>
                <a:lnTo>
                  <a:pt x="53073" y="0"/>
                </a:lnTo>
                <a:lnTo>
                  <a:pt x="0" y="0"/>
                </a:lnTo>
                <a:lnTo>
                  <a:pt x="0" y="24650"/>
                </a:lnTo>
                <a:close/>
              </a:path>
            </a:pathLst>
          </a:custGeom>
          <a:solidFill>
            <a:srgbClr val="8FA0D1"/>
          </a:solidFill>
        </p:spPr>
        <p:txBody>
          <a:bodyPr wrap="square" lIns="0" tIns="0" rIns="0" bIns="0" rtlCol="0"/>
          <a:lstStyle/>
          <a:p>
            <a:endParaRPr/>
          </a:p>
        </p:txBody>
      </p:sp>
      <p:pic>
        <p:nvPicPr>
          <p:cNvPr id="22" name="bg object 22"/>
          <p:cNvPicPr/>
          <p:nvPr/>
        </p:nvPicPr>
        <p:blipFill>
          <a:blip r:embed="rId2" cstate="print"/>
          <a:stretch>
            <a:fillRect/>
          </a:stretch>
        </p:blipFill>
        <p:spPr>
          <a:xfrm>
            <a:off x="11560365" y="457454"/>
            <a:ext cx="175628" cy="230111"/>
          </a:xfrm>
          <a:prstGeom prst="rect">
            <a:avLst/>
          </a:prstGeom>
        </p:spPr>
      </p:pic>
      <p:pic>
        <p:nvPicPr>
          <p:cNvPr id="23" name="bg object 23"/>
          <p:cNvPicPr/>
          <p:nvPr/>
        </p:nvPicPr>
        <p:blipFill>
          <a:blip r:embed="rId3" cstate="print"/>
          <a:stretch>
            <a:fillRect/>
          </a:stretch>
        </p:blipFill>
        <p:spPr>
          <a:xfrm>
            <a:off x="10678585" y="518193"/>
            <a:ext cx="264603" cy="172237"/>
          </a:xfrm>
          <a:prstGeom prst="rect">
            <a:avLst/>
          </a:prstGeom>
        </p:spPr>
      </p:pic>
      <p:pic>
        <p:nvPicPr>
          <p:cNvPr id="24" name="bg object 24"/>
          <p:cNvPicPr/>
          <p:nvPr/>
        </p:nvPicPr>
        <p:blipFill>
          <a:blip r:embed="rId4" cstate="print"/>
          <a:stretch>
            <a:fillRect/>
          </a:stretch>
        </p:blipFill>
        <p:spPr>
          <a:xfrm>
            <a:off x="10962349" y="518194"/>
            <a:ext cx="343523" cy="172237"/>
          </a:xfrm>
          <a:prstGeom prst="rect">
            <a:avLst/>
          </a:prstGeom>
        </p:spPr>
      </p:pic>
      <p:pic>
        <p:nvPicPr>
          <p:cNvPr id="25" name="bg object 25"/>
          <p:cNvPicPr/>
          <p:nvPr/>
        </p:nvPicPr>
        <p:blipFill>
          <a:blip r:embed="rId5" cstate="print"/>
          <a:stretch>
            <a:fillRect/>
          </a:stretch>
        </p:blipFill>
        <p:spPr>
          <a:xfrm>
            <a:off x="11338794" y="457198"/>
            <a:ext cx="160845" cy="230619"/>
          </a:xfrm>
          <a:prstGeom prst="rect">
            <a:avLst/>
          </a:prstGeom>
        </p:spPr>
      </p:pic>
      <p:sp>
        <p:nvSpPr>
          <p:cNvPr id="2" name="Holder 2"/>
          <p:cNvSpPr>
            <a:spLocks noGrp="1"/>
          </p:cNvSpPr>
          <p:nvPr>
            <p:ph type="title"/>
          </p:nvPr>
        </p:nvSpPr>
        <p:spPr/>
        <p:txBody>
          <a:bodyPr lIns="0" tIns="0" rIns="0" bIns="0"/>
          <a:lstStyle>
            <a:lvl1pPr>
              <a:defRPr sz="12250" b="1" i="0">
                <a:solidFill>
                  <a:srgbClr val="3654A3"/>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800" b="1" i="0">
                <a:solidFill>
                  <a:srgbClr val="3654A3"/>
                </a:solidFill>
                <a:latin typeface="Arial"/>
                <a:cs typeface="Arial"/>
              </a:defRPr>
            </a:lvl1pPr>
          </a:lstStyle>
          <a:p>
            <a:pPr marL="12700">
              <a:lnSpc>
                <a:spcPct val="100000"/>
              </a:lnSpc>
              <a:spcBef>
                <a:spcPts val="40"/>
              </a:spcBef>
            </a:pPr>
            <a:r>
              <a:rPr spc="-55" dirty="0"/>
              <a:t>LOREM</a:t>
            </a:r>
            <a:r>
              <a:rPr spc="-25" dirty="0"/>
              <a:t> </a:t>
            </a:r>
            <a:r>
              <a:rPr spc="-15" dirty="0"/>
              <a:t>IPSUM</a:t>
            </a:r>
            <a:r>
              <a:rPr spc="-25" dirty="0"/>
              <a:t> </a:t>
            </a:r>
            <a:r>
              <a:rPr spc="-55" dirty="0"/>
              <a:t>BORIAESERUM</a:t>
            </a:r>
            <a:r>
              <a:rPr spc="260" dirty="0"/>
              <a:t> </a:t>
            </a:r>
            <a:r>
              <a:rPr spc="265" dirty="0"/>
              <a:t> </a:t>
            </a:r>
            <a:r>
              <a:rPr spc="-65" dirty="0"/>
              <a:t>AUTAD</a:t>
            </a:r>
            <a:r>
              <a:rPr spc="-20" dirty="0"/>
              <a:t> </a:t>
            </a:r>
            <a:r>
              <a:rPr spc="-45" dirty="0"/>
              <a:t>TELAM</a:t>
            </a:r>
            <a:r>
              <a:rPr spc="-25" dirty="0"/>
              <a:t> </a:t>
            </a:r>
            <a:r>
              <a:rPr spc="-75" dirty="0"/>
              <a:t>FACCABO</a:t>
            </a:r>
            <a:r>
              <a:rPr spc="100" dirty="0"/>
              <a:t>  </a:t>
            </a:r>
            <a:r>
              <a:rPr spc="105" dirty="0"/>
              <a:t> </a:t>
            </a:r>
            <a:r>
              <a:rPr spc="-40" dirty="0"/>
              <a:t>MARS</a:t>
            </a:r>
            <a:r>
              <a:rPr spc="-25" dirty="0"/>
              <a:t> </a:t>
            </a:r>
            <a:r>
              <a:rPr spc="10" dirty="0"/>
              <a:t>2022</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3/19/24</a:t>
            </a:fld>
            <a:endParaRPr lang="en-US"/>
          </a:p>
        </p:txBody>
      </p:sp>
      <p:sp>
        <p:nvSpPr>
          <p:cNvPr id="5" name="Holder 5"/>
          <p:cNvSpPr>
            <a:spLocks noGrp="1"/>
          </p:cNvSpPr>
          <p:nvPr>
            <p:ph type="sldNum" sz="quarter" idx="7"/>
          </p:nvPr>
        </p:nvSpPr>
        <p:spPr/>
        <p:txBody>
          <a:bodyPr lIns="0" tIns="0" rIns="0" bIns="0"/>
          <a:lstStyle>
            <a:lvl1pPr>
              <a:defRPr sz="1200" b="1" i="0">
                <a:solidFill>
                  <a:srgbClr val="3654A3"/>
                </a:solidFill>
                <a:latin typeface="Arial"/>
                <a:cs typeface="Arial"/>
              </a:defRPr>
            </a:lvl1pPr>
          </a:lstStyle>
          <a:p>
            <a:pPr marL="38100">
              <a:lnSpc>
                <a:spcPct val="100000"/>
              </a:lnSpc>
              <a:spcBef>
                <a:spcPts val="10"/>
              </a:spcBef>
            </a:pPr>
            <a:fld id="{81D60167-4931-47E6-BA6A-407CBD079E47}" type="slidenum">
              <a:rPr spc="20" dirty="0"/>
              <a:t>‹N°›</a:t>
            </a:fld>
            <a:endParaRPr spc="2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3270" cy="6858000"/>
          </a:xfrm>
          <a:custGeom>
            <a:avLst/>
            <a:gdLst/>
            <a:ahLst/>
            <a:cxnLst/>
            <a:rect l="l" t="t" r="r" b="b"/>
            <a:pathLst>
              <a:path w="12193270" h="6858000">
                <a:moveTo>
                  <a:pt x="12193206" y="0"/>
                </a:moveTo>
                <a:lnTo>
                  <a:pt x="0" y="0"/>
                </a:lnTo>
                <a:lnTo>
                  <a:pt x="0" y="6858000"/>
                </a:lnTo>
                <a:lnTo>
                  <a:pt x="12193206" y="6858000"/>
                </a:lnTo>
                <a:lnTo>
                  <a:pt x="12193206" y="0"/>
                </a:lnTo>
                <a:close/>
              </a:path>
            </a:pathLst>
          </a:custGeom>
          <a:solidFill>
            <a:srgbClr val="E1F4FD"/>
          </a:solidFill>
        </p:spPr>
        <p:txBody>
          <a:bodyPr wrap="square" lIns="0" tIns="0" rIns="0" bIns="0" rtlCol="0"/>
          <a:lstStyle/>
          <a:p>
            <a:endParaRPr/>
          </a:p>
        </p:txBody>
      </p:sp>
      <p:sp>
        <p:nvSpPr>
          <p:cNvPr id="17" name="bg object 17"/>
          <p:cNvSpPr/>
          <p:nvPr/>
        </p:nvSpPr>
        <p:spPr>
          <a:xfrm>
            <a:off x="1942363" y="6406324"/>
            <a:ext cx="68580" cy="69215"/>
          </a:xfrm>
          <a:custGeom>
            <a:avLst/>
            <a:gdLst/>
            <a:ahLst/>
            <a:cxnLst/>
            <a:rect l="l" t="t" r="r" b="b"/>
            <a:pathLst>
              <a:path w="68580" h="69214">
                <a:moveTo>
                  <a:pt x="68452" y="69087"/>
                </a:moveTo>
                <a:lnTo>
                  <a:pt x="0" y="69087"/>
                </a:lnTo>
                <a:lnTo>
                  <a:pt x="0" y="0"/>
                </a:lnTo>
                <a:lnTo>
                  <a:pt x="68452" y="0"/>
                </a:lnTo>
                <a:lnTo>
                  <a:pt x="68452" y="69087"/>
                </a:lnTo>
                <a:close/>
              </a:path>
            </a:pathLst>
          </a:custGeom>
          <a:ln w="3175">
            <a:solidFill>
              <a:srgbClr val="3654A3"/>
            </a:solidFill>
          </a:ln>
        </p:spPr>
        <p:txBody>
          <a:bodyPr wrap="square" lIns="0" tIns="0" rIns="0" bIns="0" rtlCol="0"/>
          <a:lstStyle/>
          <a:p>
            <a:endParaRPr/>
          </a:p>
        </p:txBody>
      </p:sp>
      <p:sp>
        <p:nvSpPr>
          <p:cNvPr id="18" name="bg object 18"/>
          <p:cNvSpPr/>
          <p:nvPr/>
        </p:nvSpPr>
        <p:spPr>
          <a:xfrm>
            <a:off x="3205010" y="6406324"/>
            <a:ext cx="68580" cy="69215"/>
          </a:xfrm>
          <a:custGeom>
            <a:avLst/>
            <a:gdLst/>
            <a:ahLst/>
            <a:cxnLst/>
            <a:rect l="l" t="t" r="r" b="b"/>
            <a:pathLst>
              <a:path w="68579" h="69214">
                <a:moveTo>
                  <a:pt x="68452" y="69087"/>
                </a:moveTo>
                <a:lnTo>
                  <a:pt x="0" y="69087"/>
                </a:lnTo>
                <a:lnTo>
                  <a:pt x="0" y="0"/>
                </a:lnTo>
                <a:lnTo>
                  <a:pt x="68452" y="0"/>
                </a:lnTo>
                <a:lnTo>
                  <a:pt x="68452" y="69087"/>
                </a:lnTo>
                <a:close/>
              </a:path>
            </a:pathLst>
          </a:custGeom>
          <a:ln w="3175">
            <a:solidFill>
              <a:srgbClr val="3654A3"/>
            </a:solidFill>
          </a:ln>
        </p:spPr>
        <p:txBody>
          <a:bodyPr wrap="square" lIns="0" tIns="0" rIns="0" bIns="0" rtlCol="0"/>
          <a:lstStyle/>
          <a:p>
            <a:endParaRPr/>
          </a:p>
        </p:txBody>
      </p:sp>
      <p:sp>
        <p:nvSpPr>
          <p:cNvPr id="19" name="bg object 19"/>
          <p:cNvSpPr/>
          <p:nvPr/>
        </p:nvSpPr>
        <p:spPr>
          <a:xfrm>
            <a:off x="11061768" y="5730270"/>
            <a:ext cx="753745" cy="746760"/>
          </a:xfrm>
          <a:custGeom>
            <a:avLst/>
            <a:gdLst/>
            <a:ahLst/>
            <a:cxnLst/>
            <a:rect l="l" t="t" r="r" b="b"/>
            <a:pathLst>
              <a:path w="753745" h="746760">
                <a:moveTo>
                  <a:pt x="389229" y="746302"/>
                </a:moveTo>
                <a:lnTo>
                  <a:pt x="0" y="746302"/>
                </a:lnTo>
                <a:lnTo>
                  <a:pt x="0" y="0"/>
                </a:lnTo>
                <a:lnTo>
                  <a:pt x="753478" y="0"/>
                </a:lnTo>
                <a:lnTo>
                  <a:pt x="753478" y="382752"/>
                </a:lnTo>
                <a:lnTo>
                  <a:pt x="389229" y="382752"/>
                </a:lnTo>
                <a:lnTo>
                  <a:pt x="389229" y="746302"/>
                </a:lnTo>
                <a:close/>
              </a:path>
            </a:pathLst>
          </a:custGeom>
          <a:ln w="6350">
            <a:solidFill>
              <a:srgbClr val="8FA0D1"/>
            </a:solidFill>
          </a:ln>
        </p:spPr>
        <p:txBody>
          <a:bodyPr wrap="square" lIns="0" tIns="0" rIns="0" bIns="0" rtlCol="0"/>
          <a:lstStyle/>
          <a:p>
            <a:endParaRPr/>
          </a:p>
        </p:txBody>
      </p:sp>
      <p:sp>
        <p:nvSpPr>
          <p:cNvPr id="20" name="bg object 20"/>
          <p:cNvSpPr/>
          <p:nvPr/>
        </p:nvSpPr>
        <p:spPr>
          <a:xfrm>
            <a:off x="11451005" y="6112680"/>
            <a:ext cx="742315" cy="745490"/>
          </a:xfrm>
          <a:custGeom>
            <a:avLst/>
            <a:gdLst/>
            <a:ahLst/>
            <a:cxnLst/>
            <a:rect l="l" t="t" r="r" b="b"/>
            <a:pathLst>
              <a:path w="742315" h="745490">
                <a:moveTo>
                  <a:pt x="0" y="745319"/>
                </a:moveTo>
                <a:lnTo>
                  <a:pt x="0" y="364655"/>
                </a:lnTo>
                <a:lnTo>
                  <a:pt x="364312" y="364655"/>
                </a:lnTo>
                <a:lnTo>
                  <a:pt x="364312" y="0"/>
                </a:lnTo>
                <a:lnTo>
                  <a:pt x="742188" y="0"/>
                </a:lnTo>
              </a:path>
            </a:pathLst>
          </a:custGeom>
          <a:ln w="6349">
            <a:solidFill>
              <a:srgbClr val="3654A3"/>
            </a:solidFill>
          </a:ln>
        </p:spPr>
        <p:txBody>
          <a:bodyPr wrap="square" lIns="0" tIns="0" rIns="0" bIns="0" rtlCol="0"/>
          <a:lstStyle/>
          <a:p>
            <a:endParaRPr/>
          </a:p>
        </p:txBody>
      </p:sp>
      <p:sp>
        <p:nvSpPr>
          <p:cNvPr id="21" name="bg object 21"/>
          <p:cNvSpPr/>
          <p:nvPr/>
        </p:nvSpPr>
        <p:spPr>
          <a:xfrm>
            <a:off x="11451005" y="6112687"/>
            <a:ext cx="364490" cy="364490"/>
          </a:xfrm>
          <a:custGeom>
            <a:avLst/>
            <a:gdLst/>
            <a:ahLst/>
            <a:cxnLst/>
            <a:rect l="l" t="t" r="r" b="b"/>
            <a:pathLst>
              <a:path w="364490" h="364489">
                <a:moveTo>
                  <a:pt x="364235" y="0"/>
                </a:moveTo>
                <a:lnTo>
                  <a:pt x="0" y="0"/>
                </a:lnTo>
                <a:lnTo>
                  <a:pt x="0" y="364235"/>
                </a:lnTo>
                <a:lnTo>
                  <a:pt x="364235" y="364235"/>
                </a:lnTo>
                <a:lnTo>
                  <a:pt x="364235" y="0"/>
                </a:lnTo>
                <a:close/>
              </a:path>
            </a:pathLst>
          </a:custGeom>
          <a:ln w="6350">
            <a:solidFill>
              <a:srgbClr val="6ACFF6"/>
            </a:solidFill>
          </a:ln>
        </p:spPr>
        <p:txBody>
          <a:bodyPr wrap="square" lIns="0" tIns="0" rIns="0" bIns="0" rtlCol="0"/>
          <a:lstStyle/>
          <a:p>
            <a:endParaRPr/>
          </a:p>
        </p:txBody>
      </p:sp>
      <p:sp>
        <p:nvSpPr>
          <p:cNvPr id="22" name="bg object 22"/>
          <p:cNvSpPr/>
          <p:nvPr/>
        </p:nvSpPr>
        <p:spPr>
          <a:xfrm>
            <a:off x="11586870" y="519404"/>
            <a:ext cx="53340" cy="24765"/>
          </a:xfrm>
          <a:custGeom>
            <a:avLst/>
            <a:gdLst/>
            <a:ahLst/>
            <a:cxnLst/>
            <a:rect l="l" t="t" r="r" b="b"/>
            <a:pathLst>
              <a:path w="53340" h="24765">
                <a:moveTo>
                  <a:pt x="0" y="24650"/>
                </a:moveTo>
                <a:lnTo>
                  <a:pt x="53073" y="24650"/>
                </a:lnTo>
                <a:lnTo>
                  <a:pt x="53073" y="0"/>
                </a:lnTo>
                <a:lnTo>
                  <a:pt x="0" y="0"/>
                </a:lnTo>
                <a:lnTo>
                  <a:pt x="0" y="24650"/>
                </a:lnTo>
                <a:close/>
              </a:path>
            </a:pathLst>
          </a:custGeom>
          <a:solidFill>
            <a:srgbClr val="8FA0D1"/>
          </a:solidFill>
        </p:spPr>
        <p:txBody>
          <a:bodyPr wrap="square" lIns="0" tIns="0" rIns="0" bIns="0" rtlCol="0"/>
          <a:lstStyle/>
          <a:p>
            <a:endParaRPr/>
          </a:p>
        </p:txBody>
      </p:sp>
      <p:pic>
        <p:nvPicPr>
          <p:cNvPr id="23" name="bg object 23"/>
          <p:cNvPicPr/>
          <p:nvPr/>
        </p:nvPicPr>
        <p:blipFill>
          <a:blip r:embed="rId2" cstate="print"/>
          <a:stretch>
            <a:fillRect/>
          </a:stretch>
        </p:blipFill>
        <p:spPr>
          <a:xfrm>
            <a:off x="11560365" y="457454"/>
            <a:ext cx="175628" cy="230111"/>
          </a:xfrm>
          <a:prstGeom prst="rect">
            <a:avLst/>
          </a:prstGeom>
        </p:spPr>
      </p:pic>
      <p:pic>
        <p:nvPicPr>
          <p:cNvPr id="24" name="bg object 24"/>
          <p:cNvPicPr/>
          <p:nvPr/>
        </p:nvPicPr>
        <p:blipFill>
          <a:blip r:embed="rId3" cstate="print"/>
          <a:stretch>
            <a:fillRect/>
          </a:stretch>
        </p:blipFill>
        <p:spPr>
          <a:xfrm>
            <a:off x="10678585" y="518193"/>
            <a:ext cx="264603" cy="172237"/>
          </a:xfrm>
          <a:prstGeom prst="rect">
            <a:avLst/>
          </a:prstGeom>
        </p:spPr>
      </p:pic>
      <p:pic>
        <p:nvPicPr>
          <p:cNvPr id="25" name="bg object 25"/>
          <p:cNvPicPr/>
          <p:nvPr/>
        </p:nvPicPr>
        <p:blipFill>
          <a:blip r:embed="rId4" cstate="print"/>
          <a:stretch>
            <a:fillRect/>
          </a:stretch>
        </p:blipFill>
        <p:spPr>
          <a:xfrm>
            <a:off x="10962349" y="518194"/>
            <a:ext cx="343523" cy="172237"/>
          </a:xfrm>
          <a:prstGeom prst="rect">
            <a:avLst/>
          </a:prstGeom>
        </p:spPr>
      </p:pic>
      <p:pic>
        <p:nvPicPr>
          <p:cNvPr id="26" name="bg object 26"/>
          <p:cNvPicPr/>
          <p:nvPr/>
        </p:nvPicPr>
        <p:blipFill>
          <a:blip r:embed="rId5" cstate="print"/>
          <a:stretch>
            <a:fillRect/>
          </a:stretch>
        </p:blipFill>
        <p:spPr>
          <a:xfrm>
            <a:off x="11338794" y="457198"/>
            <a:ext cx="160845" cy="230619"/>
          </a:xfrm>
          <a:prstGeom prst="rect">
            <a:avLst/>
          </a:prstGeom>
        </p:spPr>
      </p:pic>
      <p:sp>
        <p:nvSpPr>
          <p:cNvPr id="2" name="Holder 2"/>
          <p:cNvSpPr>
            <a:spLocks noGrp="1"/>
          </p:cNvSpPr>
          <p:nvPr>
            <p:ph type="ftr" sz="quarter" idx="5"/>
          </p:nvPr>
        </p:nvSpPr>
        <p:spPr/>
        <p:txBody>
          <a:bodyPr lIns="0" tIns="0" rIns="0" bIns="0"/>
          <a:lstStyle>
            <a:lvl1pPr>
              <a:defRPr sz="800" b="1" i="0">
                <a:solidFill>
                  <a:srgbClr val="3654A3"/>
                </a:solidFill>
                <a:latin typeface="Arial"/>
                <a:cs typeface="Arial"/>
              </a:defRPr>
            </a:lvl1pPr>
          </a:lstStyle>
          <a:p>
            <a:pPr marL="12700">
              <a:lnSpc>
                <a:spcPct val="100000"/>
              </a:lnSpc>
              <a:spcBef>
                <a:spcPts val="40"/>
              </a:spcBef>
            </a:pPr>
            <a:r>
              <a:rPr spc="-55" dirty="0"/>
              <a:t>LOREM</a:t>
            </a:r>
            <a:r>
              <a:rPr spc="-25" dirty="0"/>
              <a:t> </a:t>
            </a:r>
            <a:r>
              <a:rPr spc="-15" dirty="0"/>
              <a:t>IPSUM</a:t>
            </a:r>
            <a:r>
              <a:rPr spc="-25" dirty="0"/>
              <a:t> </a:t>
            </a:r>
            <a:r>
              <a:rPr spc="-55" dirty="0"/>
              <a:t>BORIAESERUM</a:t>
            </a:r>
            <a:r>
              <a:rPr spc="260" dirty="0"/>
              <a:t> </a:t>
            </a:r>
            <a:r>
              <a:rPr spc="265" dirty="0"/>
              <a:t> </a:t>
            </a:r>
            <a:r>
              <a:rPr spc="-65" dirty="0"/>
              <a:t>AUTAD</a:t>
            </a:r>
            <a:r>
              <a:rPr spc="-20" dirty="0"/>
              <a:t> </a:t>
            </a:r>
            <a:r>
              <a:rPr spc="-45" dirty="0"/>
              <a:t>TELAM</a:t>
            </a:r>
            <a:r>
              <a:rPr spc="-25" dirty="0"/>
              <a:t> </a:t>
            </a:r>
            <a:r>
              <a:rPr spc="-75" dirty="0"/>
              <a:t>FACCABO</a:t>
            </a:r>
            <a:r>
              <a:rPr spc="100" dirty="0"/>
              <a:t>  </a:t>
            </a:r>
            <a:r>
              <a:rPr spc="105" dirty="0"/>
              <a:t> </a:t>
            </a:r>
            <a:r>
              <a:rPr spc="-40" dirty="0"/>
              <a:t>MARS</a:t>
            </a:r>
            <a:r>
              <a:rPr spc="-25" dirty="0"/>
              <a:t> </a:t>
            </a:r>
            <a:r>
              <a:rPr spc="10" dirty="0"/>
              <a:t>2022</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3/19/24</a:t>
            </a:fld>
            <a:endParaRPr lang="en-US"/>
          </a:p>
        </p:txBody>
      </p:sp>
      <p:sp>
        <p:nvSpPr>
          <p:cNvPr id="4" name="Holder 4"/>
          <p:cNvSpPr>
            <a:spLocks noGrp="1"/>
          </p:cNvSpPr>
          <p:nvPr>
            <p:ph type="sldNum" sz="quarter" idx="7"/>
          </p:nvPr>
        </p:nvSpPr>
        <p:spPr/>
        <p:txBody>
          <a:bodyPr lIns="0" tIns="0" rIns="0" bIns="0"/>
          <a:lstStyle>
            <a:lvl1pPr>
              <a:defRPr sz="1200" b="1" i="0">
                <a:solidFill>
                  <a:srgbClr val="3654A3"/>
                </a:solidFill>
                <a:latin typeface="Arial"/>
                <a:cs typeface="Arial"/>
              </a:defRPr>
            </a:lvl1pPr>
          </a:lstStyle>
          <a:p>
            <a:pPr marL="38100">
              <a:lnSpc>
                <a:spcPct val="100000"/>
              </a:lnSpc>
              <a:spcBef>
                <a:spcPts val="10"/>
              </a:spcBef>
            </a:pPr>
            <a:fld id="{81D60167-4931-47E6-BA6A-407CBD079E47}" type="slidenum">
              <a:rPr spc="20" dirty="0"/>
              <a:t>‹N°›</a:t>
            </a:fld>
            <a:endParaRPr spc="2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4211"/>
            <a:ext cx="10363200" cy="1905752"/>
          </a:xfrm>
        </p:spPr>
        <p:txBody>
          <a:bodyPr anchor="b">
            <a:normAutofit/>
          </a:bodyPr>
          <a:lstStyle>
            <a:lvl1pPr algn="ctr">
              <a:defRPr sz="6400">
                <a:solidFill>
                  <a:srgbClr val="213480"/>
                </a:solidFill>
              </a:defRPr>
            </a:lvl1pPr>
          </a:lstStyle>
          <a:p>
            <a:r>
              <a:rPr lang="fr-FR" dirty="0"/>
              <a:t>Modifiez le style du titre</a:t>
            </a:r>
            <a:endParaRPr lang="en-US" dirty="0"/>
          </a:p>
        </p:txBody>
      </p:sp>
      <p:sp>
        <p:nvSpPr>
          <p:cNvPr id="3" name="Subtitle 2"/>
          <p:cNvSpPr>
            <a:spLocks noGrp="1"/>
          </p:cNvSpPr>
          <p:nvPr>
            <p:ph type="subTitle" idx="1"/>
          </p:nvPr>
        </p:nvSpPr>
        <p:spPr>
          <a:xfrm>
            <a:off x="1524000" y="3602037"/>
            <a:ext cx="9144000" cy="1377432"/>
          </a:xfrm>
        </p:spPr>
        <p:txBody>
          <a:bodyPr/>
          <a:lstStyle>
            <a:lvl1pPr marL="0" indent="0" algn="ctr">
              <a:buNone/>
              <a:defRPr sz="3200">
                <a:solidFill>
                  <a:srgbClr val="0074B8"/>
                </a:solidFill>
              </a:defRPr>
            </a:lvl1pPr>
            <a:lvl2pPr marL="609585" indent="0" algn="ctr">
              <a:buNone/>
              <a:defRPr sz="2700"/>
            </a:lvl2pPr>
            <a:lvl3pPr marL="1219170" indent="0" algn="ctr">
              <a:buNone/>
              <a:defRPr sz="2400"/>
            </a:lvl3pPr>
            <a:lvl4pPr marL="1828754" indent="0" algn="ctr">
              <a:buNone/>
              <a:defRPr sz="2100"/>
            </a:lvl4pPr>
            <a:lvl5pPr marL="2438339" indent="0" algn="ctr">
              <a:buNone/>
              <a:defRPr sz="2100"/>
            </a:lvl5pPr>
            <a:lvl6pPr marL="3047924" indent="0" algn="ctr">
              <a:buNone/>
              <a:defRPr sz="2100"/>
            </a:lvl6pPr>
            <a:lvl7pPr marL="3657509" indent="0" algn="ctr">
              <a:buNone/>
              <a:defRPr sz="2100"/>
            </a:lvl7pPr>
            <a:lvl8pPr marL="4267093" indent="0" algn="ctr">
              <a:buNone/>
              <a:defRPr sz="2100"/>
            </a:lvl8pPr>
            <a:lvl9pPr marL="4876678" indent="0" algn="ctr">
              <a:buNone/>
              <a:defRPr sz="2100"/>
            </a:lvl9pPr>
          </a:lstStyle>
          <a:p>
            <a:r>
              <a:rPr lang="fr-FR"/>
              <a:t>Modifier le style des sous-titres du masque</a:t>
            </a:r>
            <a:endParaRPr lang="en-US" dirty="0"/>
          </a:p>
        </p:txBody>
      </p:sp>
      <p:sp>
        <p:nvSpPr>
          <p:cNvPr id="27" name="Triangle isocèle 26">
            <a:extLst>
              <a:ext uri="{FF2B5EF4-FFF2-40B4-BE49-F238E27FC236}">
                <a16:creationId xmlns:a16="http://schemas.microsoft.com/office/drawing/2014/main" id="{A17C96F8-FF37-42BB-84D5-D4D9EA07AFB5}"/>
              </a:ext>
            </a:extLst>
          </p:cNvPr>
          <p:cNvSpPr/>
          <p:nvPr userDrawn="1"/>
        </p:nvSpPr>
        <p:spPr>
          <a:xfrm rot="10800000">
            <a:off x="5104008" y="-2482"/>
            <a:ext cx="2003373" cy="384868"/>
          </a:xfrm>
          <a:prstGeom prst="triangle">
            <a:avLst>
              <a:gd name="adj" fmla="val 5079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8" tIns="45719" rIns="91438" bIns="45719" numCol="1" spcCol="0" rtlCol="0" fromWordArt="0" anchor="ctr" anchorCtr="0" forceAA="0" compatLnSpc="1">
            <a:prstTxWarp prst="textNoShape">
              <a:avLst/>
            </a:prstTxWarp>
            <a:noAutofit/>
          </a:bodyPr>
          <a:lstStyle/>
          <a:p>
            <a:pPr defTabSz="609585"/>
            <a:endParaRPr lang="fr-FR">
              <a:solidFill>
                <a:prstClr val="white"/>
              </a:solidFill>
            </a:endParaRPr>
          </a:p>
        </p:txBody>
      </p:sp>
      <p:sp>
        <p:nvSpPr>
          <p:cNvPr id="43" name="Triangle isocèle 42">
            <a:extLst>
              <a:ext uri="{FF2B5EF4-FFF2-40B4-BE49-F238E27FC236}">
                <a16:creationId xmlns:a16="http://schemas.microsoft.com/office/drawing/2014/main" id="{79861769-C7FA-4F1B-9C28-1B7A37AF003C}"/>
              </a:ext>
            </a:extLst>
          </p:cNvPr>
          <p:cNvSpPr/>
          <p:nvPr/>
        </p:nvSpPr>
        <p:spPr>
          <a:xfrm rot="10800000">
            <a:off x="6588153" y="-2"/>
            <a:ext cx="3042409" cy="1029049"/>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17" tIns="60958" rIns="121917" bIns="60958" numCol="1" spcCol="0" rtlCol="0" fromWordArt="0" anchor="ctr" anchorCtr="0" forceAA="0" compatLnSpc="1">
            <a:prstTxWarp prst="textNoShape">
              <a:avLst/>
            </a:prstTxWarp>
            <a:noAutofit/>
          </a:bodyPr>
          <a:lstStyle/>
          <a:p>
            <a:pPr defTabSz="1219170">
              <a:defRPr/>
            </a:pPr>
            <a:endParaRPr lang="fr-FR" sz="2400" kern="0">
              <a:solidFill>
                <a:sysClr val="windowText" lastClr="000000"/>
              </a:solidFill>
            </a:endParaRPr>
          </a:p>
        </p:txBody>
      </p:sp>
      <p:grpSp>
        <p:nvGrpSpPr>
          <p:cNvPr id="45" name="Groupe 44">
            <a:extLst>
              <a:ext uri="{FF2B5EF4-FFF2-40B4-BE49-F238E27FC236}">
                <a16:creationId xmlns:a16="http://schemas.microsoft.com/office/drawing/2014/main" id="{DBA1431B-907B-4BDA-8B4A-A37F3E125243}"/>
              </a:ext>
            </a:extLst>
          </p:cNvPr>
          <p:cNvGrpSpPr>
            <a:grpSpLocks noChangeAspect="1"/>
          </p:cNvGrpSpPr>
          <p:nvPr userDrawn="1"/>
        </p:nvGrpSpPr>
        <p:grpSpPr>
          <a:xfrm flipH="1">
            <a:off x="287733" y="4658628"/>
            <a:ext cx="3226663" cy="2199373"/>
            <a:chOff x="0" y="0"/>
            <a:chExt cx="3580130" cy="2440305"/>
          </a:xfrm>
        </p:grpSpPr>
        <p:grpSp>
          <p:nvGrpSpPr>
            <p:cNvPr id="46" name="Group 22">
              <a:extLst>
                <a:ext uri="{FF2B5EF4-FFF2-40B4-BE49-F238E27FC236}">
                  <a16:creationId xmlns:a16="http://schemas.microsoft.com/office/drawing/2014/main" id="{4B16D8C0-9B88-4217-980C-5B4094E5F8EA}"/>
                </a:ext>
              </a:extLst>
            </p:cNvPr>
            <p:cNvGrpSpPr>
              <a:grpSpLocks/>
            </p:cNvGrpSpPr>
            <p:nvPr/>
          </p:nvGrpSpPr>
          <p:grpSpPr bwMode="auto">
            <a:xfrm>
              <a:off x="3228975" y="1971675"/>
              <a:ext cx="215900" cy="215900"/>
              <a:chOff x="11168" y="16101"/>
              <a:chExt cx="340" cy="340"/>
            </a:xfrm>
          </p:grpSpPr>
          <p:sp>
            <p:nvSpPr>
              <p:cNvPr id="55" name="Freeform 23">
                <a:extLst>
                  <a:ext uri="{FF2B5EF4-FFF2-40B4-BE49-F238E27FC236}">
                    <a16:creationId xmlns:a16="http://schemas.microsoft.com/office/drawing/2014/main" id="{12D617B1-FDF5-4CAF-B8F5-66C865A81192}"/>
                  </a:ext>
                </a:extLst>
              </p:cNvPr>
              <p:cNvSpPr>
                <a:spLocks/>
              </p:cNvSpPr>
              <p:nvPr/>
            </p:nvSpPr>
            <p:spPr bwMode="auto">
              <a:xfrm>
                <a:off x="11168" y="16101"/>
                <a:ext cx="340" cy="340"/>
              </a:xfrm>
              <a:custGeom>
                <a:avLst/>
                <a:gdLst>
                  <a:gd name="T0" fmla="+- 0 11225 11168"/>
                  <a:gd name="T1" fmla="*/ T0 w 340"/>
                  <a:gd name="T2" fmla="+- 0 16101 16101"/>
                  <a:gd name="T3" fmla="*/ 16101 h 340"/>
                  <a:gd name="T4" fmla="+- 0 11192 11168"/>
                  <a:gd name="T5" fmla="*/ T4 w 340"/>
                  <a:gd name="T6" fmla="+- 0 16102 16101"/>
                  <a:gd name="T7" fmla="*/ 16102 h 340"/>
                  <a:gd name="T8" fmla="+- 0 11176 11168"/>
                  <a:gd name="T9" fmla="*/ T8 w 340"/>
                  <a:gd name="T10" fmla="+- 0 16108 16101"/>
                  <a:gd name="T11" fmla="*/ 16108 h 340"/>
                  <a:gd name="T12" fmla="+- 0 11169 11168"/>
                  <a:gd name="T13" fmla="*/ T12 w 340"/>
                  <a:gd name="T14" fmla="+- 0 16125 16101"/>
                  <a:gd name="T15" fmla="*/ 16125 h 340"/>
                  <a:gd name="T16" fmla="+- 0 11168 11168"/>
                  <a:gd name="T17" fmla="*/ T16 w 340"/>
                  <a:gd name="T18" fmla="+- 0 16157 16101"/>
                  <a:gd name="T19" fmla="*/ 16157 h 340"/>
                  <a:gd name="T20" fmla="+- 0 11169 11168"/>
                  <a:gd name="T21" fmla="*/ T20 w 340"/>
                  <a:gd name="T22" fmla="+- 0 16385 16101"/>
                  <a:gd name="T23" fmla="*/ 16385 h 340"/>
                  <a:gd name="T24" fmla="+- 0 11169 11168"/>
                  <a:gd name="T25" fmla="*/ T24 w 340"/>
                  <a:gd name="T26" fmla="+- 0 16417 16101"/>
                  <a:gd name="T27" fmla="*/ 16417 h 340"/>
                  <a:gd name="T28" fmla="+- 0 11176 11168"/>
                  <a:gd name="T29" fmla="*/ T28 w 340"/>
                  <a:gd name="T30" fmla="+- 0 16434 16101"/>
                  <a:gd name="T31" fmla="*/ 16434 h 340"/>
                  <a:gd name="T32" fmla="+- 0 11192 11168"/>
                  <a:gd name="T33" fmla="*/ T32 w 340"/>
                  <a:gd name="T34" fmla="+- 0 16440 16101"/>
                  <a:gd name="T35" fmla="*/ 16440 h 340"/>
                  <a:gd name="T36" fmla="+- 0 11225 11168"/>
                  <a:gd name="T37" fmla="*/ T36 w 340"/>
                  <a:gd name="T38" fmla="+- 0 16441 16101"/>
                  <a:gd name="T39" fmla="*/ 16441 h 340"/>
                  <a:gd name="T40" fmla="+- 0 11452 11168"/>
                  <a:gd name="T41" fmla="*/ T40 w 340"/>
                  <a:gd name="T42" fmla="+- 0 16441 16101"/>
                  <a:gd name="T43" fmla="*/ 16441 h 340"/>
                  <a:gd name="T44" fmla="+- 0 11485 11168"/>
                  <a:gd name="T45" fmla="*/ T44 w 340"/>
                  <a:gd name="T46" fmla="+- 0 16440 16101"/>
                  <a:gd name="T47" fmla="*/ 16440 h 340"/>
                  <a:gd name="T48" fmla="+- 0 11502 11168"/>
                  <a:gd name="T49" fmla="*/ T48 w 340"/>
                  <a:gd name="T50" fmla="+- 0 16434 16101"/>
                  <a:gd name="T51" fmla="*/ 16434 h 340"/>
                  <a:gd name="T52" fmla="+- 0 11508 11168"/>
                  <a:gd name="T53" fmla="*/ T52 w 340"/>
                  <a:gd name="T54" fmla="+- 0 16417 16101"/>
                  <a:gd name="T55" fmla="*/ 16417 h 340"/>
                  <a:gd name="T56" fmla="+- 0 11509 11168"/>
                  <a:gd name="T57" fmla="*/ T56 w 340"/>
                  <a:gd name="T58" fmla="+- 0 16385 16101"/>
                  <a:gd name="T59" fmla="*/ 16385 h 340"/>
                  <a:gd name="T60" fmla="+- 0 11509 11168"/>
                  <a:gd name="T61" fmla="*/ T60 w 340"/>
                  <a:gd name="T62" fmla="+- 0 16157 16101"/>
                  <a:gd name="T63" fmla="*/ 16157 h 340"/>
                  <a:gd name="T64" fmla="+- 0 11485 11168"/>
                  <a:gd name="T65" fmla="*/ T64 w 340"/>
                  <a:gd name="T66" fmla="+- 0 16102 16101"/>
                  <a:gd name="T67" fmla="*/ 16102 h 340"/>
                  <a:gd name="T68" fmla="+- 0 11225 11168"/>
                  <a:gd name="T69" fmla="*/ T68 w 340"/>
                  <a:gd name="T70" fmla="+- 0 16101 16101"/>
                  <a:gd name="T71" fmla="*/ 16101 h 3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340" h="340">
                    <a:moveTo>
                      <a:pt x="57" y="0"/>
                    </a:moveTo>
                    <a:lnTo>
                      <a:pt x="24" y="1"/>
                    </a:lnTo>
                    <a:lnTo>
                      <a:pt x="8" y="7"/>
                    </a:lnTo>
                    <a:lnTo>
                      <a:pt x="1" y="24"/>
                    </a:lnTo>
                    <a:lnTo>
                      <a:pt x="0" y="56"/>
                    </a:lnTo>
                    <a:lnTo>
                      <a:pt x="1" y="284"/>
                    </a:lnTo>
                    <a:lnTo>
                      <a:pt x="1" y="316"/>
                    </a:lnTo>
                    <a:lnTo>
                      <a:pt x="8" y="333"/>
                    </a:lnTo>
                    <a:lnTo>
                      <a:pt x="24" y="339"/>
                    </a:lnTo>
                    <a:lnTo>
                      <a:pt x="57" y="340"/>
                    </a:lnTo>
                    <a:lnTo>
                      <a:pt x="284" y="340"/>
                    </a:lnTo>
                    <a:lnTo>
                      <a:pt x="317" y="339"/>
                    </a:lnTo>
                    <a:lnTo>
                      <a:pt x="334" y="333"/>
                    </a:lnTo>
                    <a:lnTo>
                      <a:pt x="340" y="316"/>
                    </a:lnTo>
                    <a:lnTo>
                      <a:pt x="341" y="284"/>
                    </a:lnTo>
                    <a:lnTo>
                      <a:pt x="341" y="56"/>
                    </a:lnTo>
                    <a:lnTo>
                      <a:pt x="317" y="1"/>
                    </a:lnTo>
                    <a:lnTo>
                      <a:pt x="57" y="0"/>
                    </a:lnTo>
                    <a:close/>
                  </a:path>
                </a:pathLst>
              </a:custGeom>
              <a:solidFill>
                <a:srgbClr val="0075B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defTabSz="1219170">
                  <a:defRPr/>
                </a:pPr>
                <a:endParaRPr lang="fr-FR" sz="2400" kern="0">
                  <a:solidFill>
                    <a:sysClr val="windowText" lastClr="000000"/>
                  </a:solidFill>
                </a:endParaRPr>
              </a:p>
            </p:txBody>
          </p:sp>
        </p:grpSp>
        <p:grpSp>
          <p:nvGrpSpPr>
            <p:cNvPr id="47" name="Group 4">
              <a:extLst>
                <a:ext uri="{FF2B5EF4-FFF2-40B4-BE49-F238E27FC236}">
                  <a16:creationId xmlns:a16="http://schemas.microsoft.com/office/drawing/2014/main" id="{778351F6-7D0B-49C4-A5D9-DC0FBB9B71D1}"/>
                </a:ext>
              </a:extLst>
            </p:cNvPr>
            <p:cNvGrpSpPr>
              <a:grpSpLocks/>
            </p:cNvGrpSpPr>
            <p:nvPr/>
          </p:nvGrpSpPr>
          <p:grpSpPr bwMode="auto">
            <a:xfrm>
              <a:off x="1495425" y="381000"/>
              <a:ext cx="621665" cy="621665"/>
              <a:chOff x="8447" y="540"/>
              <a:chExt cx="979" cy="979"/>
            </a:xfrm>
          </p:grpSpPr>
          <p:sp>
            <p:nvSpPr>
              <p:cNvPr id="54" name="Freeform 5">
                <a:extLst>
                  <a:ext uri="{FF2B5EF4-FFF2-40B4-BE49-F238E27FC236}">
                    <a16:creationId xmlns:a16="http://schemas.microsoft.com/office/drawing/2014/main" id="{751AA18B-ADAC-4BF8-8C57-6AE6A00EF98A}"/>
                  </a:ext>
                </a:extLst>
              </p:cNvPr>
              <p:cNvSpPr>
                <a:spLocks/>
              </p:cNvSpPr>
              <p:nvPr/>
            </p:nvSpPr>
            <p:spPr bwMode="auto">
              <a:xfrm>
                <a:off x="8447" y="540"/>
                <a:ext cx="979" cy="979"/>
              </a:xfrm>
              <a:custGeom>
                <a:avLst/>
                <a:gdLst>
                  <a:gd name="T0" fmla="+- 0 9330 8447"/>
                  <a:gd name="T1" fmla="*/ T0 w 979"/>
                  <a:gd name="T2" fmla="+- 0 540 540"/>
                  <a:gd name="T3" fmla="*/ 540 h 979"/>
                  <a:gd name="T4" fmla="+- 0 8525 8447"/>
                  <a:gd name="T5" fmla="*/ T4 w 979"/>
                  <a:gd name="T6" fmla="+- 0 542 540"/>
                  <a:gd name="T7" fmla="*/ 542 h 979"/>
                  <a:gd name="T8" fmla="+- 0 8469 8447"/>
                  <a:gd name="T9" fmla="*/ T8 w 979"/>
                  <a:gd name="T10" fmla="+- 0 575 540"/>
                  <a:gd name="T11" fmla="*/ 575 h 979"/>
                  <a:gd name="T12" fmla="+- 0 8447 8447"/>
                  <a:gd name="T13" fmla="*/ T12 w 979"/>
                  <a:gd name="T14" fmla="+- 0 637 540"/>
                  <a:gd name="T15" fmla="*/ 637 h 979"/>
                  <a:gd name="T16" fmla="+- 0 8449 8447"/>
                  <a:gd name="T17" fmla="*/ T16 w 979"/>
                  <a:gd name="T18" fmla="+- 0 1442 540"/>
                  <a:gd name="T19" fmla="*/ 1442 h 979"/>
                  <a:gd name="T20" fmla="+- 0 8482 8447"/>
                  <a:gd name="T21" fmla="*/ T20 w 979"/>
                  <a:gd name="T22" fmla="+- 0 1497 540"/>
                  <a:gd name="T23" fmla="*/ 1497 h 979"/>
                  <a:gd name="T24" fmla="+- 0 8544 8447"/>
                  <a:gd name="T25" fmla="*/ T24 w 979"/>
                  <a:gd name="T26" fmla="+- 0 1520 540"/>
                  <a:gd name="T27" fmla="*/ 1520 h 979"/>
                  <a:gd name="T28" fmla="+- 0 9349 8447"/>
                  <a:gd name="T29" fmla="*/ T28 w 979"/>
                  <a:gd name="T30" fmla="+- 0 1518 540"/>
                  <a:gd name="T31" fmla="*/ 1518 h 979"/>
                  <a:gd name="T32" fmla="+- 0 9404 8447"/>
                  <a:gd name="T33" fmla="*/ T32 w 979"/>
                  <a:gd name="T34" fmla="+- 0 1485 540"/>
                  <a:gd name="T35" fmla="*/ 1485 h 979"/>
                  <a:gd name="T36" fmla="+- 0 9426 8447"/>
                  <a:gd name="T37" fmla="*/ T36 w 979"/>
                  <a:gd name="T38" fmla="+- 0 1423 540"/>
                  <a:gd name="T39" fmla="*/ 1423 h 979"/>
                  <a:gd name="T40" fmla="+- 0 9425 8447"/>
                  <a:gd name="T41" fmla="*/ T40 w 979"/>
                  <a:gd name="T42" fmla="+- 0 618 540"/>
                  <a:gd name="T43" fmla="*/ 618 h 979"/>
                  <a:gd name="T44" fmla="+- 0 9392 8447"/>
                  <a:gd name="T45" fmla="*/ T44 w 979"/>
                  <a:gd name="T46" fmla="+- 0 563 540"/>
                  <a:gd name="T47" fmla="*/ 563 h 979"/>
                  <a:gd name="T48" fmla="+- 0 9330 8447"/>
                  <a:gd name="T49" fmla="*/ T48 w 979"/>
                  <a:gd name="T50" fmla="+- 0 540 540"/>
                  <a:gd name="T51" fmla="*/ 540 h 97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979" h="979">
                    <a:moveTo>
                      <a:pt x="883" y="0"/>
                    </a:moveTo>
                    <a:lnTo>
                      <a:pt x="78" y="2"/>
                    </a:lnTo>
                    <a:lnTo>
                      <a:pt x="22" y="35"/>
                    </a:lnTo>
                    <a:lnTo>
                      <a:pt x="0" y="97"/>
                    </a:lnTo>
                    <a:lnTo>
                      <a:pt x="2" y="902"/>
                    </a:lnTo>
                    <a:lnTo>
                      <a:pt x="35" y="957"/>
                    </a:lnTo>
                    <a:lnTo>
                      <a:pt x="97" y="980"/>
                    </a:lnTo>
                    <a:lnTo>
                      <a:pt x="902" y="978"/>
                    </a:lnTo>
                    <a:lnTo>
                      <a:pt x="957" y="945"/>
                    </a:lnTo>
                    <a:lnTo>
                      <a:pt x="979" y="883"/>
                    </a:lnTo>
                    <a:lnTo>
                      <a:pt x="978" y="78"/>
                    </a:lnTo>
                    <a:lnTo>
                      <a:pt x="945" y="23"/>
                    </a:lnTo>
                    <a:lnTo>
                      <a:pt x="883" y="0"/>
                    </a:lnTo>
                    <a:close/>
                  </a:path>
                </a:pathLst>
              </a:custGeom>
              <a:solidFill>
                <a:srgbClr val="A2DAF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defTabSz="1219170">
                  <a:defRPr/>
                </a:pPr>
                <a:endParaRPr lang="fr-FR" sz="2400" kern="0" dirty="0">
                  <a:solidFill>
                    <a:sysClr val="windowText" lastClr="000000"/>
                  </a:solidFill>
                </a:endParaRPr>
              </a:p>
            </p:txBody>
          </p:sp>
        </p:grpSp>
        <p:grpSp>
          <p:nvGrpSpPr>
            <p:cNvPr id="48" name="Group 16">
              <a:extLst>
                <a:ext uri="{FF2B5EF4-FFF2-40B4-BE49-F238E27FC236}">
                  <a16:creationId xmlns:a16="http://schemas.microsoft.com/office/drawing/2014/main" id="{C68093DD-4670-45D3-92D8-21CAF7278FB9}"/>
                </a:ext>
              </a:extLst>
            </p:cNvPr>
            <p:cNvGrpSpPr>
              <a:grpSpLocks/>
            </p:cNvGrpSpPr>
            <p:nvPr/>
          </p:nvGrpSpPr>
          <p:grpSpPr bwMode="auto">
            <a:xfrm>
              <a:off x="2276475" y="0"/>
              <a:ext cx="536575" cy="536575"/>
              <a:chOff x="9680" y="12988"/>
              <a:chExt cx="845" cy="845"/>
            </a:xfrm>
          </p:grpSpPr>
          <p:sp>
            <p:nvSpPr>
              <p:cNvPr id="53" name="Freeform 17">
                <a:extLst>
                  <a:ext uri="{FF2B5EF4-FFF2-40B4-BE49-F238E27FC236}">
                    <a16:creationId xmlns:a16="http://schemas.microsoft.com/office/drawing/2014/main" id="{C007667C-B70E-43CF-924D-18BADCD6F0F5}"/>
                  </a:ext>
                </a:extLst>
              </p:cNvPr>
              <p:cNvSpPr>
                <a:spLocks/>
              </p:cNvSpPr>
              <p:nvPr/>
            </p:nvSpPr>
            <p:spPr bwMode="auto">
              <a:xfrm>
                <a:off x="9680" y="12988"/>
                <a:ext cx="845" cy="845"/>
              </a:xfrm>
              <a:custGeom>
                <a:avLst/>
                <a:gdLst>
                  <a:gd name="T0" fmla="+- 0 10442 9680"/>
                  <a:gd name="T1" fmla="*/ T0 w 845"/>
                  <a:gd name="T2" fmla="+- 0 12988 12988"/>
                  <a:gd name="T3" fmla="*/ 12988 h 845"/>
                  <a:gd name="T4" fmla="+- 0 9743 9680"/>
                  <a:gd name="T5" fmla="*/ T4 w 845"/>
                  <a:gd name="T6" fmla="+- 0 12990 12988"/>
                  <a:gd name="T7" fmla="*/ 12990 h 845"/>
                  <a:gd name="T8" fmla="+- 0 9692 9680"/>
                  <a:gd name="T9" fmla="*/ T8 w 845"/>
                  <a:gd name="T10" fmla="+- 0 13028 12988"/>
                  <a:gd name="T11" fmla="*/ 13028 h 845"/>
                  <a:gd name="T12" fmla="+- 0 9680 9680"/>
                  <a:gd name="T13" fmla="*/ T12 w 845"/>
                  <a:gd name="T14" fmla="+- 0 13071 12988"/>
                  <a:gd name="T15" fmla="*/ 13071 h 845"/>
                  <a:gd name="T16" fmla="+- 0 9683 9680"/>
                  <a:gd name="T17" fmla="*/ T16 w 845"/>
                  <a:gd name="T18" fmla="+- 0 13770 12988"/>
                  <a:gd name="T19" fmla="*/ 13770 h 845"/>
                  <a:gd name="T20" fmla="+- 0 9720 9680"/>
                  <a:gd name="T21" fmla="*/ T20 w 845"/>
                  <a:gd name="T22" fmla="+- 0 13821 12988"/>
                  <a:gd name="T23" fmla="*/ 13821 h 845"/>
                  <a:gd name="T24" fmla="+- 0 9763 9680"/>
                  <a:gd name="T25" fmla="*/ T24 w 845"/>
                  <a:gd name="T26" fmla="+- 0 13833 12988"/>
                  <a:gd name="T27" fmla="*/ 13833 h 845"/>
                  <a:gd name="T28" fmla="+- 0 10462 9680"/>
                  <a:gd name="T29" fmla="*/ T28 w 845"/>
                  <a:gd name="T30" fmla="+- 0 13831 12988"/>
                  <a:gd name="T31" fmla="*/ 13831 h 845"/>
                  <a:gd name="T32" fmla="+- 0 10513 9680"/>
                  <a:gd name="T33" fmla="*/ T32 w 845"/>
                  <a:gd name="T34" fmla="+- 0 13792 12988"/>
                  <a:gd name="T35" fmla="*/ 13792 h 845"/>
                  <a:gd name="T36" fmla="+- 0 10525 9680"/>
                  <a:gd name="T37" fmla="*/ T36 w 845"/>
                  <a:gd name="T38" fmla="+- 0 13750 12988"/>
                  <a:gd name="T39" fmla="*/ 13750 h 845"/>
                  <a:gd name="T40" fmla="+- 0 10522 9680"/>
                  <a:gd name="T41" fmla="*/ T40 w 845"/>
                  <a:gd name="T42" fmla="+- 0 13051 12988"/>
                  <a:gd name="T43" fmla="*/ 13051 h 845"/>
                  <a:gd name="T44" fmla="+- 0 10484 9680"/>
                  <a:gd name="T45" fmla="*/ T44 w 845"/>
                  <a:gd name="T46" fmla="+- 0 13000 12988"/>
                  <a:gd name="T47" fmla="*/ 13000 h 845"/>
                  <a:gd name="T48" fmla="+- 0 10442 9680"/>
                  <a:gd name="T49" fmla="*/ T48 w 845"/>
                  <a:gd name="T50" fmla="+- 0 12988 12988"/>
                  <a:gd name="T51" fmla="*/ 12988 h 84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45" h="845">
                    <a:moveTo>
                      <a:pt x="762" y="0"/>
                    </a:moveTo>
                    <a:lnTo>
                      <a:pt x="63" y="2"/>
                    </a:lnTo>
                    <a:lnTo>
                      <a:pt x="12" y="40"/>
                    </a:lnTo>
                    <a:lnTo>
                      <a:pt x="0" y="83"/>
                    </a:lnTo>
                    <a:lnTo>
                      <a:pt x="3" y="782"/>
                    </a:lnTo>
                    <a:lnTo>
                      <a:pt x="40" y="833"/>
                    </a:lnTo>
                    <a:lnTo>
                      <a:pt x="83" y="845"/>
                    </a:lnTo>
                    <a:lnTo>
                      <a:pt x="782" y="843"/>
                    </a:lnTo>
                    <a:lnTo>
                      <a:pt x="833" y="804"/>
                    </a:lnTo>
                    <a:lnTo>
                      <a:pt x="845" y="762"/>
                    </a:lnTo>
                    <a:lnTo>
                      <a:pt x="842" y="63"/>
                    </a:lnTo>
                    <a:lnTo>
                      <a:pt x="804" y="12"/>
                    </a:lnTo>
                    <a:lnTo>
                      <a:pt x="762" y="0"/>
                    </a:lnTo>
                    <a:close/>
                  </a:path>
                </a:pathLst>
              </a:custGeom>
              <a:solidFill>
                <a:srgbClr val="A5B1D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defTabSz="1219170">
                  <a:defRPr/>
                </a:pPr>
                <a:endParaRPr lang="fr-FR" sz="2400" kern="0">
                  <a:solidFill>
                    <a:sysClr val="windowText" lastClr="000000"/>
                  </a:solidFill>
                </a:endParaRPr>
              </a:p>
            </p:txBody>
          </p:sp>
        </p:grpSp>
        <p:grpSp>
          <p:nvGrpSpPr>
            <p:cNvPr id="49" name="Group 14">
              <a:extLst>
                <a:ext uri="{FF2B5EF4-FFF2-40B4-BE49-F238E27FC236}">
                  <a16:creationId xmlns:a16="http://schemas.microsoft.com/office/drawing/2014/main" id="{1A578D7C-52CF-450A-9792-C0479F54CBD1}"/>
                </a:ext>
              </a:extLst>
            </p:cNvPr>
            <p:cNvGrpSpPr>
              <a:grpSpLocks/>
            </p:cNvGrpSpPr>
            <p:nvPr/>
          </p:nvGrpSpPr>
          <p:grpSpPr bwMode="auto">
            <a:xfrm>
              <a:off x="2819400" y="790581"/>
              <a:ext cx="760730" cy="761366"/>
              <a:chOff x="10525" y="14247"/>
              <a:chExt cx="1198" cy="1198"/>
            </a:xfrm>
          </p:grpSpPr>
          <p:sp>
            <p:nvSpPr>
              <p:cNvPr id="52" name="Freeform 15">
                <a:extLst>
                  <a:ext uri="{FF2B5EF4-FFF2-40B4-BE49-F238E27FC236}">
                    <a16:creationId xmlns:a16="http://schemas.microsoft.com/office/drawing/2014/main" id="{FF574515-B096-4F5B-B2C1-6C57B188D728}"/>
                  </a:ext>
                </a:extLst>
              </p:cNvPr>
              <p:cNvSpPr>
                <a:spLocks/>
              </p:cNvSpPr>
              <p:nvPr/>
            </p:nvSpPr>
            <p:spPr bwMode="auto">
              <a:xfrm>
                <a:off x="10525" y="14247"/>
                <a:ext cx="1198" cy="1198"/>
              </a:xfrm>
              <a:custGeom>
                <a:avLst/>
                <a:gdLst>
                  <a:gd name="T0" fmla="+- 0 11605 10525"/>
                  <a:gd name="T1" fmla="*/ T0 w 1198"/>
                  <a:gd name="T2" fmla="+- 0 14247 14247"/>
                  <a:gd name="T3" fmla="*/ 14247 h 1198"/>
                  <a:gd name="T4" fmla="+- 0 10635 10525"/>
                  <a:gd name="T5" fmla="*/ T4 w 1198"/>
                  <a:gd name="T6" fmla="+- 0 14247 14247"/>
                  <a:gd name="T7" fmla="*/ 14247 h 1198"/>
                  <a:gd name="T8" fmla="+- 0 10573 10525"/>
                  <a:gd name="T9" fmla="*/ T8 w 1198"/>
                  <a:gd name="T10" fmla="+- 0 14270 14247"/>
                  <a:gd name="T11" fmla="*/ 14270 h 1198"/>
                  <a:gd name="T12" fmla="+- 0 10534 10525"/>
                  <a:gd name="T13" fmla="*/ T12 w 1198"/>
                  <a:gd name="T14" fmla="+- 0 14321 14247"/>
                  <a:gd name="T15" fmla="*/ 14321 h 1198"/>
                  <a:gd name="T16" fmla="+- 0 10525 10525"/>
                  <a:gd name="T17" fmla="*/ T16 w 1198"/>
                  <a:gd name="T18" fmla="+- 0 14365 14247"/>
                  <a:gd name="T19" fmla="*/ 14365 h 1198"/>
                  <a:gd name="T20" fmla="+- 0 10525 10525"/>
                  <a:gd name="T21" fmla="*/ T20 w 1198"/>
                  <a:gd name="T22" fmla="+- 0 15335 14247"/>
                  <a:gd name="T23" fmla="*/ 15335 h 1198"/>
                  <a:gd name="T24" fmla="+- 0 10548 10525"/>
                  <a:gd name="T25" fmla="*/ T24 w 1198"/>
                  <a:gd name="T26" fmla="+- 0 15396 14247"/>
                  <a:gd name="T27" fmla="*/ 15396 h 1198"/>
                  <a:gd name="T28" fmla="+- 0 10599 10525"/>
                  <a:gd name="T29" fmla="*/ T28 w 1198"/>
                  <a:gd name="T30" fmla="+- 0 15436 14247"/>
                  <a:gd name="T31" fmla="*/ 15436 h 1198"/>
                  <a:gd name="T32" fmla="+- 0 10643 10525"/>
                  <a:gd name="T33" fmla="*/ T32 w 1198"/>
                  <a:gd name="T34" fmla="+- 0 15444 14247"/>
                  <a:gd name="T35" fmla="*/ 15444 h 1198"/>
                  <a:gd name="T36" fmla="+- 0 11613 10525"/>
                  <a:gd name="T37" fmla="*/ T36 w 1198"/>
                  <a:gd name="T38" fmla="+- 0 15444 14247"/>
                  <a:gd name="T39" fmla="*/ 15444 h 1198"/>
                  <a:gd name="T40" fmla="+- 0 11675 10525"/>
                  <a:gd name="T41" fmla="*/ T40 w 1198"/>
                  <a:gd name="T42" fmla="+- 0 15422 14247"/>
                  <a:gd name="T43" fmla="*/ 15422 h 1198"/>
                  <a:gd name="T44" fmla="+- 0 11714 10525"/>
                  <a:gd name="T45" fmla="*/ T44 w 1198"/>
                  <a:gd name="T46" fmla="+- 0 15371 14247"/>
                  <a:gd name="T47" fmla="*/ 15371 h 1198"/>
                  <a:gd name="T48" fmla="+- 0 11723 10525"/>
                  <a:gd name="T49" fmla="*/ T48 w 1198"/>
                  <a:gd name="T50" fmla="+- 0 15327 14247"/>
                  <a:gd name="T51" fmla="*/ 15327 h 1198"/>
                  <a:gd name="T52" fmla="+- 0 11723 10525"/>
                  <a:gd name="T53" fmla="*/ T52 w 1198"/>
                  <a:gd name="T54" fmla="+- 0 14357 14247"/>
                  <a:gd name="T55" fmla="*/ 14357 h 1198"/>
                  <a:gd name="T56" fmla="+- 0 11700 10525"/>
                  <a:gd name="T57" fmla="*/ T56 w 1198"/>
                  <a:gd name="T58" fmla="+- 0 14295 14247"/>
                  <a:gd name="T59" fmla="*/ 14295 h 1198"/>
                  <a:gd name="T60" fmla="+- 0 11649 10525"/>
                  <a:gd name="T61" fmla="*/ T60 w 1198"/>
                  <a:gd name="T62" fmla="+- 0 14256 14247"/>
                  <a:gd name="T63" fmla="*/ 14256 h 1198"/>
                  <a:gd name="T64" fmla="+- 0 11605 10525"/>
                  <a:gd name="T65" fmla="*/ T64 w 1198"/>
                  <a:gd name="T66" fmla="+- 0 14247 14247"/>
                  <a:gd name="T67" fmla="*/ 14247 h 11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198" h="1198">
                    <a:moveTo>
                      <a:pt x="1080" y="0"/>
                    </a:moveTo>
                    <a:lnTo>
                      <a:pt x="110" y="0"/>
                    </a:lnTo>
                    <a:lnTo>
                      <a:pt x="48" y="23"/>
                    </a:lnTo>
                    <a:lnTo>
                      <a:pt x="9" y="74"/>
                    </a:lnTo>
                    <a:lnTo>
                      <a:pt x="0" y="118"/>
                    </a:lnTo>
                    <a:lnTo>
                      <a:pt x="0" y="1088"/>
                    </a:lnTo>
                    <a:lnTo>
                      <a:pt x="23" y="1149"/>
                    </a:lnTo>
                    <a:lnTo>
                      <a:pt x="74" y="1189"/>
                    </a:lnTo>
                    <a:lnTo>
                      <a:pt x="118" y="1197"/>
                    </a:lnTo>
                    <a:lnTo>
                      <a:pt x="1088" y="1197"/>
                    </a:lnTo>
                    <a:lnTo>
                      <a:pt x="1150" y="1175"/>
                    </a:lnTo>
                    <a:lnTo>
                      <a:pt x="1189" y="1124"/>
                    </a:lnTo>
                    <a:lnTo>
                      <a:pt x="1198" y="1080"/>
                    </a:lnTo>
                    <a:lnTo>
                      <a:pt x="1198" y="110"/>
                    </a:lnTo>
                    <a:lnTo>
                      <a:pt x="1175" y="48"/>
                    </a:lnTo>
                    <a:lnTo>
                      <a:pt x="1124" y="9"/>
                    </a:lnTo>
                    <a:lnTo>
                      <a:pt x="1080" y="0"/>
                    </a:lnTo>
                    <a:close/>
                  </a:path>
                </a:pathLst>
              </a:custGeom>
              <a:solidFill>
                <a:srgbClr val="0C318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defTabSz="1219170">
                  <a:defRPr/>
                </a:pPr>
                <a:endParaRPr lang="fr-FR" sz="2400" kern="0">
                  <a:solidFill>
                    <a:sysClr val="windowText" lastClr="000000"/>
                  </a:solidFill>
                </a:endParaRPr>
              </a:p>
            </p:txBody>
          </p:sp>
        </p:grpSp>
        <p:grpSp>
          <p:nvGrpSpPr>
            <p:cNvPr id="50" name="Group 12">
              <a:extLst>
                <a:ext uri="{FF2B5EF4-FFF2-40B4-BE49-F238E27FC236}">
                  <a16:creationId xmlns:a16="http://schemas.microsoft.com/office/drawing/2014/main" id="{D519CD0E-218C-4461-8C38-408261EF4DE0}"/>
                </a:ext>
              </a:extLst>
            </p:cNvPr>
            <p:cNvGrpSpPr>
              <a:grpSpLocks/>
            </p:cNvGrpSpPr>
            <p:nvPr/>
          </p:nvGrpSpPr>
          <p:grpSpPr bwMode="auto">
            <a:xfrm>
              <a:off x="0" y="1857375"/>
              <a:ext cx="958850" cy="582930"/>
              <a:chOff x="6087" y="15920"/>
              <a:chExt cx="1510" cy="918"/>
            </a:xfrm>
          </p:grpSpPr>
          <p:sp>
            <p:nvSpPr>
              <p:cNvPr id="51" name="Freeform 13">
                <a:extLst>
                  <a:ext uri="{FF2B5EF4-FFF2-40B4-BE49-F238E27FC236}">
                    <a16:creationId xmlns:a16="http://schemas.microsoft.com/office/drawing/2014/main" id="{35D578B4-3185-4905-8FD3-81DE36442711}"/>
                  </a:ext>
                </a:extLst>
              </p:cNvPr>
              <p:cNvSpPr>
                <a:spLocks/>
              </p:cNvSpPr>
              <p:nvPr/>
            </p:nvSpPr>
            <p:spPr bwMode="auto">
              <a:xfrm>
                <a:off x="6087" y="15920"/>
                <a:ext cx="1510" cy="918"/>
              </a:xfrm>
              <a:custGeom>
                <a:avLst/>
                <a:gdLst>
                  <a:gd name="T0" fmla="+- 0 7448 6087"/>
                  <a:gd name="T1" fmla="*/ T0 w 1510"/>
                  <a:gd name="T2" fmla="+- 0 15920 15920"/>
                  <a:gd name="T3" fmla="*/ 15920 h 918"/>
                  <a:gd name="T4" fmla="+- 0 6224 6087"/>
                  <a:gd name="T5" fmla="*/ T4 w 1510"/>
                  <a:gd name="T6" fmla="+- 0 15921 15920"/>
                  <a:gd name="T7" fmla="*/ 15921 h 918"/>
                  <a:gd name="T8" fmla="+- 0 6160 6087"/>
                  <a:gd name="T9" fmla="*/ T8 w 1510"/>
                  <a:gd name="T10" fmla="+- 0 15940 15920"/>
                  <a:gd name="T11" fmla="*/ 15940 h 918"/>
                  <a:gd name="T12" fmla="+- 0 6113 6087"/>
                  <a:gd name="T13" fmla="*/ T12 w 1510"/>
                  <a:gd name="T14" fmla="+- 0 15984 15920"/>
                  <a:gd name="T15" fmla="*/ 15984 h 918"/>
                  <a:gd name="T16" fmla="+- 0 6089 6087"/>
                  <a:gd name="T17" fmla="*/ T16 w 1510"/>
                  <a:gd name="T18" fmla="+- 0 16046 15920"/>
                  <a:gd name="T19" fmla="*/ 16046 h 918"/>
                  <a:gd name="T20" fmla="+- 0 6087 6087"/>
                  <a:gd name="T21" fmla="*/ T20 w 1510"/>
                  <a:gd name="T22" fmla="+- 0 16069 15920"/>
                  <a:gd name="T23" fmla="*/ 16069 h 918"/>
                  <a:gd name="T24" fmla="+- 0 6087 6087"/>
                  <a:gd name="T25" fmla="*/ T24 w 1510"/>
                  <a:gd name="T26" fmla="+- 0 16838 15920"/>
                  <a:gd name="T27" fmla="*/ 16838 h 918"/>
                  <a:gd name="T28" fmla="+- 0 7597 6087"/>
                  <a:gd name="T29" fmla="*/ T28 w 1510"/>
                  <a:gd name="T30" fmla="+- 0 16838 15920"/>
                  <a:gd name="T31" fmla="*/ 16838 h 918"/>
                  <a:gd name="T32" fmla="+- 0 7596 6087"/>
                  <a:gd name="T33" fmla="*/ T32 w 1510"/>
                  <a:gd name="T34" fmla="+- 0 16057 15920"/>
                  <a:gd name="T35" fmla="*/ 16057 h 918"/>
                  <a:gd name="T36" fmla="+- 0 7593 6087"/>
                  <a:gd name="T37" fmla="*/ T36 w 1510"/>
                  <a:gd name="T38" fmla="+- 0 16034 15920"/>
                  <a:gd name="T39" fmla="*/ 16034 h 918"/>
                  <a:gd name="T40" fmla="+- 0 7564 6087"/>
                  <a:gd name="T41" fmla="*/ T40 w 1510"/>
                  <a:gd name="T42" fmla="+- 0 15976 15920"/>
                  <a:gd name="T43" fmla="*/ 15976 h 918"/>
                  <a:gd name="T44" fmla="+- 0 7514 6087"/>
                  <a:gd name="T45" fmla="*/ T44 w 1510"/>
                  <a:gd name="T46" fmla="+- 0 15935 15920"/>
                  <a:gd name="T47" fmla="*/ 15935 h 918"/>
                  <a:gd name="T48" fmla="+- 0 7471 6087"/>
                  <a:gd name="T49" fmla="*/ T48 w 1510"/>
                  <a:gd name="T50" fmla="+- 0 15922 15920"/>
                  <a:gd name="T51" fmla="*/ 15922 h 918"/>
                  <a:gd name="T52" fmla="+- 0 7448 6087"/>
                  <a:gd name="T53" fmla="*/ T52 w 1510"/>
                  <a:gd name="T54" fmla="+- 0 15920 15920"/>
                  <a:gd name="T55" fmla="*/ 15920 h 9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1510" h="918">
                    <a:moveTo>
                      <a:pt x="1361" y="0"/>
                    </a:moveTo>
                    <a:lnTo>
                      <a:pt x="137" y="1"/>
                    </a:lnTo>
                    <a:lnTo>
                      <a:pt x="73" y="20"/>
                    </a:lnTo>
                    <a:lnTo>
                      <a:pt x="26" y="64"/>
                    </a:lnTo>
                    <a:lnTo>
                      <a:pt x="2" y="126"/>
                    </a:lnTo>
                    <a:lnTo>
                      <a:pt x="0" y="149"/>
                    </a:lnTo>
                    <a:lnTo>
                      <a:pt x="0" y="918"/>
                    </a:lnTo>
                    <a:lnTo>
                      <a:pt x="1510" y="918"/>
                    </a:lnTo>
                    <a:lnTo>
                      <a:pt x="1509" y="137"/>
                    </a:lnTo>
                    <a:lnTo>
                      <a:pt x="1506" y="114"/>
                    </a:lnTo>
                    <a:lnTo>
                      <a:pt x="1477" y="56"/>
                    </a:lnTo>
                    <a:lnTo>
                      <a:pt x="1427" y="15"/>
                    </a:lnTo>
                    <a:lnTo>
                      <a:pt x="1384" y="2"/>
                    </a:lnTo>
                    <a:lnTo>
                      <a:pt x="1361" y="0"/>
                    </a:lnTo>
                  </a:path>
                </a:pathLst>
              </a:custGeom>
              <a:solidFill>
                <a:srgbClr val="0075B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defTabSz="1219170">
                  <a:defRPr/>
                </a:pPr>
                <a:endParaRPr lang="fr-FR" sz="2400" kern="0">
                  <a:solidFill>
                    <a:sysClr val="windowText" lastClr="000000"/>
                  </a:solidFill>
                </a:endParaRPr>
              </a:p>
            </p:txBody>
          </p:sp>
        </p:grpSp>
      </p:grpSp>
      <p:grpSp>
        <p:nvGrpSpPr>
          <p:cNvPr id="56" name="Groupe 55">
            <a:extLst>
              <a:ext uri="{FF2B5EF4-FFF2-40B4-BE49-F238E27FC236}">
                <a16:creationId xmlns:a16="http://schemas.microsoft.com/office/drawing/2014/main" id="{881DF660-52D2-44F3-9539-DB7A3EDE9619}"/>
              </a:ext>
            </a:extLst>
          </p:cNvPr>
          <p:cNvGrpSpPr/>
          <p:nvPr userDrawn="1"/>
        </p:nvGrpSpPr>
        <p:grpSpPr>
          <a:xfrm>
            <a:off x="0" y="-9169"/>
            <a:ext cx="12192000" cy="1613380"/>
            <a:chOff x="0" y="-2"/>
            <a:chExt cx="7625080" cy="1684022"/>
          </a:xfrm>
        </p:grpSpPr>
        <p:sp>
          <p:nvSpPr>
            <p:cNvPr id="57" name="Triangle rectangle 56">
              <a:extLst>
                <a:ext uri="{FF2B5EF4-FFF2-40B4-BE49-F238E27FC236}">
                  <a16:creationId xmlns:a16="http://schemas.microsoft.com/office/drawing/2014/main" id="{E07BB912-E8D0-4F62-B78B-99897989EDF3}"/>
                </a:ext>
              </a:extLst>
            </p:cNvPr>
            <p:cNvSpPr/>
            <p:nvPr/>
          </p:nvSpPr>
          <p:spPr>
            <a:xfrm flipV="1">
              <a:off x="0" y="0"/>
              <a:ext cx="7218680" cy="1684020"/>
            </a:xfrm>
            <a:prstGeom prst="rtTriangle">
              <a:avLst/>
            </a:prstGeom>
            <a:solidFill>
              <a:srgbClr val="A5B1D7"/>
            </a:solidFill>
            <a:ln>
              <a:noFill/>
            </a:ln>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68580" tIns="34290" rIns="68580" bIns="34290" numCol="1" spcCol="0" rtlCol="0" fromWordArt="0" anchor="ctr" anchorCtr="0" forceAA="0" compatLnSpc="1">
              <a:prstTxWarp prst="textNoShape">
                <a:avLst/>
              </a:prstTxWarp>
              <a:noAutofit/>
            </a:bodyPr>
            <a:lstStyle/>
            <a:p>
              <a:pPr defTabSz="609585"/>
              <a:endParaRPr lang="fr-FR">
                <a:solidFill>
                  <a:prstClr val="black"/>
                </a:solidFill>
              </a:endParaRPr>
            </a:p>
          </p:txBody>
        </p:sp>
        <p:sp>
          <p:nvSpPr>
            <p:cNvPr id="58" name="Triangle rectangle 57">
              <a:extLst>
                <a:ext uri="{FF2B5EF4-FFF2-40B4-BE49-F238E27FC236}">
                  <a16:creationId xmlns:a16="http://schemas.microsoft.com/office/drawing/2014/main" id="{ED98825F-BF8B-49BF-ACB9-E090EBF0465C}"/>
                </a:ext>
              </a:extLst>
            </p:cNvPr>
            <p:cNvSpPr/>
            <p:nvPr/>
          </p:nvSpPr>
          <p:spPr>
            <a:xfrm rot="10800000">
              <a:off x="406400" y="0"/>
              <a:ext cx="7218680" cy="1684020"/>
            </a:xfrm>
            <a:prstGeom prst="rtTriangle">
              <a:avLst/>
            </a:prstGeom>
            <a:solidFill>
              <a:srgbClr val="A2DAF4"/>
            </a:solidFill>
            <a:ln>
              <a:noFill/>
            </a:ln>
            <a:extLst>
              <a:ext uri="{91240B29-F687-4F45-9708-019B960494DF}">
                <a14:hiddenLine xmlns:a14="http://schemas.microsoft.com/office/drawing/2010/main" w="9525">
                  <a:solidFill>
                    <a:srgbClr val="000000"/>
                  </a:solidFill>
                  <a:round/>
                  <a:headEnd/>
                  <a:tailEnd/>
                </a14:hiddenLine>
              </a:ext>
            </a:extLst>
          </p:spPr>
          <p:txBody>
            <a:bodyPr rot="0" spcFirstLastPara="0" vert="horz" wrap="square" lIns="68580" tIns="34290" rIns="68580" bIns="34290" numCol="1" spcCol="0" rtlCol="0" fromWordArt="0" anchor="ctr" anchorCtr="0" forceAA="0" compatLnSpc="1">
              <a:prstTxWarp prst="textNoShape">
                <a:avLst/>
              </a:prstTxWarp>
              <a:noAutofit/>
            </a:bodyPr>
            <a:lstStyle/>
            <a:p>
              <a:pPr defTabSz="609585"/>
              <a:endParaRPr lang="fr-FR">
                <a:solidFill>
                  <a:prstClr val="black"/>
                </a:solidFill>
              </a:endParaRPr>
            </a:p>
          </p:txBody>
        </p:sp>
        <p:sp>
          <p:nvSpPr>
            <p:cNvPr id="59" name="Triangle isocèle 58">
              <a:extLst>
                <a:ext uri="{FF2B5EF4-FFF2-40B4-BE49-F238E27FC236}">
                  <a16:creationId xmlns:a16="http://schemas.microsoft.com/office/drawing/2014/main" id="{426EAE0C-A3DC-45C5-801A-A1576EAA2F72}"/>
                </a:ext>
              </a:extLst>
            </p:cNvPr>
            <p:cNvSpPr/>
            <p:nvPr/>
          </p:nvSpPr>
          <p:spPr>
            <a:xfrm rot="10800000">
              <a:off x="3090255" y="-2"/>
              <a:ext cx="1427080" cy="771787"/>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09585"/>
              <a:endParaRPr lang="fr-FR">
                <a:solidFill>
                  <a:prstClr val="white"/>
                </a:solidFill>
              </a:endParaRPr>
            </a:p>
          </p:txBody>
        </p:sp>
      </p:grpSp>
      <p:pic>
        <p:nvPicPr>
          <p:cNvPr id="44" name="Image 43">
            <a:extLst>
              <a:ext uri="{FF2B5EF4-FFF2-40B4-BE49-F238E27FC236}">
                <a16:creationId xmlns:a16="http://schemas.microsoft.com/office/drawing/2014/main" id="{FD2D1273-5247-4D22-9030-47E1AD56A8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0562" y="251718"/>
            <a:ext cx="2441183" cy="812172"/>
          </a:xfrm>
          <a:prstGeom prst="rect">
            <a:avLst/>
          </a:prstGeom>
        </p:spPr>
      </p:pic>
    </p:spTree>
    <p:extLst>
      <p:ext uri="{BB962C8B-B14F-4D97-AF65-F5344CB8AC3E}">
        <p14:creationId xmlns:p14="http://schemas.microsoft.com/office/powerpoint/2010/main" val="157673212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6" name="Footer Placeholder 4">
            <a:extLst>
              <a:ext uri="{FF2B5EF4-FFF2-40B4-BE49-F238E27FC236}">
                <a16:creationId xmlns:a16="http://schemas.microsoft.com/office/drawing/2014/main" id="{81549DA6-EFB8-4BF2-8A0D-22EBC6FE115D}"/>
              </a:ext>
            </a:extLst>
          </p:cNvPr>
          <p:cNvSpPr>
            <a:spLocks noGrp="1"/>
          </p:cNvSpPr>
          <p:nvPr>
            <p:ph type="ftr" sz="quarter" idx="3"/>
          </p:nvPr>
        </p:nvSpPr>
        <p:spPr>
          <a:xfrm>
            <a:off x="2723221" y="6305019"/>
            <a:ext cx="6679097" cy="365125"/>
          </a:xfrm>
          <a:prstGeom prst="rect">
            <a:avLst/>
          </a:prstGeom>
        </p:spPr>
        <p:txBody>
          <a:bodyPr vert="horz" lIns="121917" tIns="60958" rIns="121917" bIns="60958" rtlCol="0" anchor="ctr"/>
          <a:lstStyle>
            <a:lvl1pPr algn="ctr">
              <a:defRPr sz="1600">
                <a:solidFill>
                  <a:schemeClr val="tx1"/>
                </a:solidFill>
              </a:defRPr>
            </a:lvl1pPr>
          </a:lstStyle>
          <a:p>
            <a:endParaRPr lang="fr-FR" dirty="0">
              <a:solidFill>
                <a:prstClr val="black"/>
              </a:solidFill>
            </a:endParaRPr>
          </a:p>
        </p:txBody>
      </p:sp>
      <p:sp>
        <p:nvSpPr>
          <p:cNvPr id="7" name="Slide Number Placeholder 5">
            <a:extLst>
              <a:ext uri="{FF2B5EF4-FFF2-40B4-BE49-F238E27FC236}">
                <a16:creationId xmlns:a16="http://schemas.microsoft.com/office/drawing/2014/main" id="{775AA509-B2C5-4DCD-A374-8CA7FE8BB446}"/>
              </a:ext>
            </a:extLst>
          </p:cNvPr>
          <p:cNvSpPr>
            <a:spLocks noGrp="1"/>
          </p:cNvSpPr>
          <p:nvPr>
            <p:ph type="sldNum" sz="quarter" idx="4"/>
          </p:nvPr>
        </p:nvSpPr>
        <p:spPr>
          <a:xfrm>
            <a:off x="10818798" y="6317852"/>
            <a:ext cx="1279357" cy="365125"/>
          </a:xfrm>
          <a:prstGeom prst="rect">
            <a:avLst/>
          </a:prstGeom>
        </p:spPr>
        <p:txBody>
          <a:bodyPr vert="horz" lIns="121917" tIns="60958" rIns="121917" bIns="60958" rtlCol="0" anchor="ctr"/>
          <a:lstStyle>
            <a:lvl1pPr algn="r">
              <a:defRPr sz="1600">
                <a:solidFill>
                  <a:schemeClr val="tx1"/>
                </a:solidFill>
              </a:defRPr>
            </a:lvl1pPr>
          </a:lstStyle>
          <a:p>
            <a:fld id="{E2804B7F-4901-47B9-A8D4-54B2A9E3CF31}"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1408162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grpSp>
        <p:nvGrpSpPr>
          <p:cNvPr id="4" name="Group 16">
            <a:extLst>
              <a:ext uri="{FF2B5EF4-FFF2-40B4-BE49-F238E27FC236}">
                <a16:creationId xmlns:a16="http://schemas.microsoft.com/office/drawing/2014/main" id="{B80F7064-0D60-4C22-B0E8-18574E15BE5F}"/>
              </a:ext>
            </a:extLst>
          </p:cNvPr>
          <p:cNvGrpSpPr>
            <a:grpSpLocks/>
          </p:cNvGrpSpPr>
          <p:nvPr userDrawn="1"/>
        </p:nvGrpSpPr>
        <p:grpSpPr bwMode="auto">
          <a:xfrm>
            <a:off x="11057468" y="6032501"/>
            <a:ext cx="283633" cy="168275"/>
            <a:chOff x="12185" y="15798"/>
            <a:chExt cx="600" cy="276"/>
          </a:xfrm>
        </p:grpSpPr>
        <p:sp>
          <p:nvSpPr>
            <p:cNvPr id="6" name="Freeform 17">
              <a:extLst>
                <a:ext uri="{FF2B5EF4-FFF2-40B4-BE49-F238E27FC236}">
                  <a16:creationId xmlns:a16="http://schemas.microsoft.com/office/drawing/2014/main" id="{1FEF1244-E1F8-4F65-B8F9-C84C75F6CA8E}"/>
                </a:ext>
              </a:extLst>
            </p:cNvPr>
            <p:cNvSpPr>
              <a:spLocks/>
            </p:cNvSpPr>
            <p:nvPr userDrawn="1"/>
          </p:nvSpPr>
          <p:spPr bwMode="auto">
            <a:xfrm>
              <a:off x="12185" y="15798"/>
              <a:ext cx="600" cy="276"/>
            </a:xfrm>
            <a:custGeom>
              <a:avLst/>
              <a:gdLst>
                <a:gd name="T0" fmla="+- 0 10442 9680"/>
                <a:gd name="T1" fmla="*/ T0 w 845"/>
                <a:gd name="T2" fmla="+- 0 12988 12988"/>
                <a:gd name="T3" fmla="*/ 12988 h 845"/>
                <a:gd name="T4" fmla="+- 0 9743 9680"/>
                <a:gd name="T5" fmla="*/ T4 w 845"/>
                <a:gd name="T6" fmla="+- 0 12990 12988"/>
                <a:gd name="T7" fmla="*/ 12990 h 845"/>
                <a:gd name="T8" fmla="+- 0 9692 9680"/>
                <a:gd name="T9" fmla="*/ T8 w 845"/>
                <a:gd name="T10" fmla="+- 0 13028 12988"/>
                <a:gd name="T11" fmla="*/ 13028 h 845"/>
                <a:gd name="T12" fmla="+- 0 9680 9680"/>
                <a:gd name="T13" fmla="*/ T12 w 845"/>
                <a:gd name="T14" fmla="+- 0 13071 12988"/>
                <a:gd name="T15" fmla="*/ 13071 h 845"/>
                <a:gd name="T16" fmla="+- 0 9683 9680"/>
                <a:gd name="T17" fmla="*/ T16 w 845"/>
                <a:gd name="T18" fmla="+- 0 13770 12988"/>
                <a:gd name="T19" fmla="*/ 13770 h 845"/>
                <a:gd name="T20" fmla="+- 0 9720 9680"/>
                <a:gd name="T21" fmla="*/ T20 w 845"/>
                <a:gd name="T22" fmla="+- 0 13821 12988"/>
                <a:gd name="T23" fmla="*/ 13821 h 845"/>
                <a:gd name="T24" fmla="+- 0 9763 9680"/>
                <a:gd name="T25" fmla="*/ T24 w 845"/>
                <a:gd name="T26" fmla="+- 0 13833 12988"/>
                <a:gd name="T27" fmla="*/ 13833 h 845"/>
                <a:gd name="T28" fmla="+- 0 10462 9680"/>
                <a:gd name="T29" fmla="*/ T28 w 845"/>
                <a:gd name="T30" fmla="+- 0 13831 12988"/>
                <a:gd name="T31" fmla="*/ 13831 h 845"/>
                <a:gd name="T32" fmla="+- 0 10513 9680"/>
                <a:gd name="T33" fmla="*/ T32 w 845"/>
                <a:gd name="T34" fmla="+- 0 13792 12988"/>
                <a:gd name="T35" fmla="*/ 13792 h 845"/>
                <a:gd name="T36" fmla="+- 0 10525 9680"/>
                <a:gd name="T37" fmla="*/ T36 w 845"/>
                <a:gd name="T38" fmla="+- 0 13750 12988"/>
                <a:gd name="T39" fmla="*/ 13750 h 845"/>
                <a:gd name="T40" fmla="+- 0 10522 9680"/>
                <a:gd name="T41" fmla="*/ T40 w 845"/>
                <a:gd name="T42" fmla="+- 0 13051 12988"/>
                <a:gd name="T43" fmla="*/ 13051 h 845"/>
                <a:gd name="T44" fmla="+- 0 10484 9680"/>
                <a:gd name="T45" fmla="*/ T44 w 845"/>
                <a:gd name="T46" fmla="+- 0 13000 12988"/>
                <a:gd name="T47" fmla="*/ 13000 h 845"/>
                <a:gd name="T48" fmla="+- 0 10442 9680"/>
                <a:gd name="T49" fmla="*/ T48 w 845"/>
                <a:gd name="T50" fmla="+- 0 12988 12988"/>
                <a:gd name="T51" fmla="*/ 12988 h 84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45" h="845">
                  <a:moveTo>
                    <a:pt x="762" y="0"/>
                  </a:moveTo>
                  <a:lnTo>
                    <a:pt x="63" y="2"/>
                  </a:lnTo>
                  <a:lnTo>
                    <a:pt x="12" y="40"/>
                  </a:lnTo>
                  <a:lnTo>
                    <a:pt x="0" y="83"/>
                  </a:lnTo>
                  <a:lnTo>
                    <a:pt x="3" y="782"/>
                  </a:lnTo>
                  <a:lnTo>
                    <a:pt x="40" y="833"/>
                  </a:lnTo>
                  <a:lnTo>
                    <a:pt x="83" y="845"/>
                  </a:lnTo>
                  <a:lnTo>
                    <a:pt x="782" y="843"/>
                  </a:lnTo>
                  <a:lnTo>
                    <a:pt x="833" y="804"/>
                  </a:lnTo>
                  <a:lnTo>
                    <a:pt x="845" y="762"/>
                  </a:lnTo>
                  <a:lnTo>
                    <a:pt x="842" y="63"/>
                  </a:lnTo>
                  <a:lnTo>
                    <a:pt x="804" y="12"/>
                  </a:lnTo>
                  <a:lnTo>
                    <a:pt x="762" y="0"/>
                  </a:lnTo>
                  <a:close/>
                </a:path>
              </a:pathLst>
            </a:custGeom>
            <a:solidFill>
              <a:srgbClr val="A5B1D7"/>
            </a:solidFill>
            <a:ln>
              <a:noFill/>
            </a:ln>
            <a:extLst>
              <a:ext uri="{91240B29-F687-4F45-9708-019B960494DF}">
                <a14:hiddenLine xmlns:a14="http://schemas.microsoft.com/office/drawing/2010/main" w="9525">
                  <a:solidFill>
                    <a:srgbClr val="000000"/>
                  </a:solidFill>
                  <a:round/>
                  <a:headEnd/>
                  <a:tailEnd/>
                </a14:hiddenLine>
              </a:ext>
            </a:extLst>
          </p:spPr>
          <p:txBody>
            <a:bodyPr upright="1"/>
            <a:lstStyle/>
            <a:p>
              <a:pPr>
                <a:defRPr/>
              </a:pPr>
              <a:endParaRPr lang="fr-FR" sz="1350"/>
            </a:p>
          </p:txBody>
        </p:sp>
      </p:grpSp>
      <p:grpSp>
        <p:nvGrpSpPr>
          <p:cNvPr id="7" name="Group 22">
            <a:extLst>
              <a:ext uri="{FF2B5EF4-FFF2-40B4-BE49-F238E27FC236}">
                <a16:creationId xmlns:a16="http://schemas.microsoft.com/office/drawing/2014/main" id="{F25EA835-2112-453E-A9C9-DA2109E0DDDD}"/>
              </a:ext>
            </a:extLst>
          </p:cNvPr>
          <p:cNvGrpSpPr>
            <a:grpSpLocks/>
          </p:cNvGrpSpPr>
          <p:nvPr userDrawn="1"/>
        </p:nvGrpSpPr>
        <p:grpSpPr bwMode="auto">
          <a:xfrm>
            <a:off x="11286067" y="6096001"/>
            <a:ext cx="391584" cy="257175"/>
            <a:chOff x="17731" y="18409"/>
            <a:chExt cx="619" cy="403"/>
          </a:xfrm>
        </p:grpSpPr>
        <p:sp>
          <p:nvSpPr>
            <p:cNvPr id="8" name="Freeform 23">
              <a:extLst>
                <a:ext uri="{FF2B5EF4-FFF2-40B4-BE49-F238E27FC236}">
                  <a16:creationId xmlns:a16="http://schemas.microsoft.com/office/drawing/2014/main" id="{16ACA0B9-5AEA-476C-9D6F-66D183DCF541}"/>
                </a:ext>
              </a:extLst>
            </p:cNvPr>
            <p:cNvSpPr>
              <a:spLocks/>
            </p:cNvSpPr>
            <p:nvPr userDrawn="1"/>
          </p:nvSpPr>
          <p:spPr bwMode="auto">
            <a:xfrm>
              <a:off x="17731" y="18409"/>
              <a:ext cx="619" cy="403"/>
            </a:xfrm>
            <a:custGeom>
              <a:avLst/>
              <a:gdLst>
                <a:gd name="T0" fmla="+- 0 11225 11168"/>
                <a:gd name="T1" fmla="*/ T0 w 340"/>
                <a:gd name="T2" fmla="+- 0 16101 16101"/>
                <a:gd name="T3" fmla="*/ 16101 h 340"/>
                <a:gd name="T4" fmla="+- 0 11192 11168"/>
                <a:gd name="T5" fmla="*/ T4 w 340"/>
                <a:gd name="T6" fmla="+- 0 16102 16101"/>
                <a:gd name="T7" fmla="*/ 16102 h 340"/>
                <a:gd name="T8" fmla="+- 0 11176 11168"/>
                <a:gd name="T9" fmla="*/ T8 w 340"/>
                <a:gd name="T10" fmla="+- 0 16108 16101"/>
                <a:gd name="T11" fmla="*/ 16108 h 340"/>
                <a:gd name="T12" fmla="+- 0 11169 11168"/>
                <a:gd name="T13" fmla="*/ T12 w 340"/>
                <a:gd name="T14" fmla="+- 0 16125 16101"/>
                <a:gd name="T15" fmla="*/ 16125 h 340"/>
                <a:gd name="T16" fmla="+- 0 11168 11168"/>
                <a:gd name="T17" fmla="*/ T16 w 340"/>
                <a:gd name="T18" fmla="+- 0 16157 16101"/>
                <a:gd name="T19" fmla="*/ 16157 h 340"/>
                <a:gd name="T20" fmla="+- 0 11169 11168"/>
                <a:gd name="T21" fmla="*/ T20 w 340"/>
                <a:gd name="T22" fmla="+- 0 16385 16101"/>
                <a:gd name="T23" fmla="*/ 16385 h 340"/>
                <a:gd name="T24" fmla="+- 0 11169 11168"/>
                <a:gd name="T25" fmla="*/ T24 w 340"/>
                <a:gd name="T26" fmla="+- 0 16417 16101"/>
                <a:gd name="T27" fmla="*/ 16417 h 340"/>
                <a:gd name="T28" fmla="+- 0 11176 11168"/>
                <a:gd name="T29" fmla="*/ T28 w 340"/>
                <a:gd name="T30" fmla="+- 0 16434 16101"/>
                <a:gd name="T31" fmla="*/ 16434 h 340"/>
                <a:gd name="T32" fmla="+- 0 11192 11168"/>
                <a:gd name="T33" fmla="*/ T32 w 340"/>
                <a:gd name="T34" fmla="+- 0 16440 16101"/>
                <a:gd name="T35" fmla="*/ 16440 h 340"/>
                <a:gd name="T36" fmla="+- 0 11225 11168"/>
                <a:gd name="T37" fmla="*/ T36 w 340"/>
                <a:gd name="T38" fmla="+- 0 16441 16101"/>
                <a:gd name="T39" fmla="*/ 16441 h 340"/>
                <a:gd name="T40" fmla="+- 0 11452 11168"/>
                <a:gd name="T41" fmla="*/ T40 w 340"/>
                <a:gd name="T42" fmla="+- 0 16441 16101"/>
                <a:gd name="T43" fmla="*/ 16441 h 340"/>
                <a:gd name="T44" fmla="+- 0 11485 11168"/>
                <a:gd name="T45" fmla="*/ T44 w 340"/>
                <a:gd name="T46" fmla="+- 0 16440 16101"/>
                <a:gd name="T47" fmla="*/ 16440 h 340"/>
                <a:gd name="T48" fmla="+- 0 11502 11168"/>
                <a:gd name="T49" fmla="*/ T48 w 340"/>
                <a:gd name="T50" fmla="+- 0 16434 16101"/>
                <a:gd name="T51" fmla="*/ 16434 h 340"/>
                <a:gd name="T52" fmla="+- 0 11508 11168"/>
                <a:gd name="T53" fmla="*/ T52 w 340"/>
                <a:gd name="T54" fmla="+- 0 16417 16101"/>
                <a:gd name="T55" fmla="*/ 16417 h 340"/>
                <a:gd name="T56" fmla="+- 0 11509 11168"/>
                <a:gd name="T57" fmla="*/ T56 w 340"/>
                <a:gd name="T58" fmla="+- 0 16385 16101"/>
                <a:gd name="T59" fmla="*/ 16385 h 340"/>
                <a:gd name="T60" fmla="+- 0 11509 11168"/>
                <a:gd name="T61" fmla="*/ T60 w 340"/>
                <a:gd name="T62" fmla="+- 0 16157 16101"/>
                <a:gd name="T63" fmla="*/ 16157 h 340"/>
                <a:gd name="T64" fmla="+- 0 11485 11168"/>
                <a:gd name="T65" fmla="*/ T64 w 340"/>
                <a:gd name="T66" fmla="+- 0 16102 16101"/>
                <a:gd name="T67" fmla="*/ 16102 h 340"/>
                <a:gd name="T68" fmla="+- 0 11225 11168"/>
                <a:gd name="T69" fmla="*/ T68 w 340"/>
                <a:gd name="T70" fmla="+- 0 16101 16101"/>
                <a:gd name="T71" fmla="*/ 16101 h 3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340" h="340">
                  <a:moveTo>
                    <a:pt x="57" y="0"/>
                  </a:moveTo>
                  <a:lnTo>
                    <a:pt x="24" y="1"/>
                  </a:lnTo>
                  <a:lnTo>
                    <a:pt x="8" y="7"/>
                  </a:lnTo>
                  <a:lnTo>
                    <a:pt x="1" y="24"/>
                  </a:lnTo>
                  <a:lnTo>
                    <a:pt x="0" y="56"/>
                  </a:lnTo>
                  <a:lnTo>
                    <a:pt x="1" y="284"/>
                  </a:lnTo>
                  <a:lnTo>
                    <a:pt x="1" y="316"/>
                  </a:lnTo>
                  <a:lnTo>
                    <a:pt x="8" y="333"/>
                  </a:lnTo>
                  <a:lnTo>
                    <a:pt x="24" y="339"/>
                  </a:lnTo>
                  <a:lnTo>
                    <a:pt x="57" y="340"/>
                  </a:lnTo>
                  <a:lnTo>
                    <a:pt x="284" y="340"/>
                  </a:lnTo>
                  <a:lnTo>
                    <a:pt x="317" y="339"/>
                  </a:lnTo>
                  <a:lnTo>
                    <a:pt x="334" y="333"/>
                  </a:lnTo>
                  <a:lnTo>
                    <a:pt x="340" y="316"/>
                  </a:lnTo>
                  <a:lnTo>
                    <a:pt x="341" y="284"/>
                  </a:lnTo>
                  <a:lnTo>
                    <a:pt x="341" y="56"/>
                  </a:lnTo>
                  <a:lnTo>
                    <a:pt x="317" y="1"/>
                  </a:lnTo>
                  <a:lnTo>
                    <a:pt x="57" y="0"/>
                  </a:lnTo>
                  <a:close/>
                </a:path>
              </a:pathLst>
            </a:custGeom>
            <a:solidFill>
              <a:srgbClr val="0075BC">
                <a:alpha val="56863"/>
              </a:srgbClr>
            </a:solidFill>
            <a:ln>
              <a:noFill/>
            </a:ln>
            <a:extLst>
              <a:ext uri="{91240B29-F687-4F45-9708-019B960494DF}">
                <a14:hiddenLine xmlns:a14="http://schemas.microsoft.com/office/drawing/2010/main" w="9525">
                  <a:solidFill>
                    <a:srgbClr val="000000"/>
                  </a:solidFill>
                  <a:round/>
                  <a:headEnd/>
                  <a:tailEnd/>
                </a14:hiddenLine>
              </a:ext>
            </a:extLst>
          </p:spPr>
          <p:txBody>
            <a:bodyPr upright="1"/>
            <a:lstStyle/>
            <a:p>
              <a:pPr>
                <a:defRPr/>
              </a:pPr>
              <a:endParaRPr lang="fr-FR" sz="1350"/>
            </a:p>
          </p:txBody>
        </p:sp>
      </p:grpSp>
      <p:sp>
        <p:nvSpPr>
          <p:cNvPr id="9" name="Rectangle 8">
            <a:extLst>
              <a:ext uri="{FF2B5EF4-FFF2-40B4-BE49-F238E27FC236}">
                <a16:creationId xmlns:a16="http://schemas.microsoft.com/office/drawing/2014/main" id="{1F24C781-2705-448D-9096-BE906B43DD56}"/>
              </a:ext>
            </a:extLst>
          </p:cNvPr>
          <p:cNvSpPr/>
          <p:nvPr userDrawn="1"/>
        </p:nvSpPr>
        <p:spPr>
          <a:xfrm>
            <a:off x="0" y="6642100"/>
            <a:ext cx="12192000" cy="215900"/>
          </a:xfrm>
          <a:prstGeom prst="rect">
            <a:avLst/>
          </a:prstGeom>
          <a:solidFill>
            <a:srgbClr val="A5B1D7"/>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upright="1"/>
          <a:lstStyle/>
          <a:p>
            <a:pPr>
              <a:defRPr/>
            </a:pPr>
            <a:endParaRPr lang="fr-FR" sz="1350"/>
          </a:p>
        </p:txBody>
      </p:sp>
      <p:sp>
        <p:nvSpPr>
          <p:cNvPr id="10" name="Rectangle 9">
            <a:extLst>
              <a:ext uri="{FF2B5EF4-FFF2-40B4-BE49-F238E27FC236}">
                <a16:creationId xmlns:a16="http://schemas.microsoft.com/office/drawing/2014/main" id="{CFD9134E-9ADD-4F6F-AEEF-B24AEB6CF684}"/>
              </a:ext>
            </a:extLst>
          </p:cNvPr>
          <p:cNvSpPr/>
          <p:nvPr userDrawn="1"/>
        </p:nvSpPr>
        <p:spPr>
          <a:xfrm>
            <a:off x="0" y="6394450"/>
            <a:ext cx="12192000" cy="215900"/>
          </a:xfrm>
          <a:prstGeom prst="rect">
            <a:avLst/>
          </a:prstGeom>
          <a:solidFill>
            <a:srgbClr val="A5B1D7"/>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upright="1"/>
          <a:lstStyle/>
          <a:p>
            <a:pPr>
              <a:defRPr/>
            </a:pPr>
            <a:endParaRPr lang="fr-FR" sz="1350"/>
          </a:p>
        </p:txBody>
      </p:sp>
      <p:pic>
        <p:nvPicPr>
          <p:cNvPr id="11" name="Image 10">
            <a:extLst>
              <a:ext uri="{FF2B5EF4-FFF2-40B4-BE49-F238E27FC236}">
                <a16:creationId xmlns:a16="http://schemas.microsoft.com/office/drawing/2014/main" id="{6570AE5A-1677-45B3-89E7-A4B84232FA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167" y="6032169"/>
            <a:ext cx="2217095" cy="667606"/>
          </a:xfrm>
          <a:prstGeom prst="roundRect">
            <a:avLst/>
          </a:prstGeom>
        </p:spPr>
      </p:pic>
      <p:sp>
        <p:nvSpPr>
          <p:cNvPr id="12" name="Freeform 5">
            <a:extLst>
              <a:ext uri="{FF2B5EF4-FFF2-40B4-BE49-F238E27FC236}">
                <a16:creationId xmlns:a16="http://schemas.microsoft.com/office/drawing/2014/main" id="{BE96D4AF-AC8E-4DFC-BF32-4ADC6894FBD7}"/>
              </a:ext>
            </a:extLst>
          </p:cNvPr>
          <p:cNvSpPr>
            <a:spLocks/>
          </p:cNvSpPr>
          <p:nvPr userDrawn="1"/>
        </p:nvSpPr>
        <p:spPr bwMode="auto">
          <a:xfrm>
            <a:off x="10898718" y="6175376"/>
            <a:ext cx="620183" cy="436563"/>
          </a:xfrm>
          <a:custGeom>
            <a:avLst/>
            <a:gdLst>
              <a:gd name="T0" fmla="+- 0 9330 8447"/>
              <a:gd name="T1" fmla="*/ T0 w 979"/>
              <a:gd name="T2" fmla="+- 0 540 540"/>
              <a:gd name="T3" fmla="*/ 540 h 979"/>
              <a:gd name="T4" fmla="+- 0 8525 8447"/>
              <a:gd name="T5" fmla="*/ T4 w 979"/>
              <a:gd name="T6" fmla="+- 0 542 540"/>
              <a:gd name="T7" fmla="*/ 542 h 979"/>
              <a:gd name="T8" fmla="+- 0 8469 8447"/>
              <a:gd name="T9" fmla="*/ T8 w 979"/>
              <a:gd name="T10" fmla="+- 0 575 540"/>
              <a:gd name="T11" fmla="*/ 575 h 979"/>
              <a:gd name="T12" fmla="+- 0 8447 8447"/>
              <a:gd name="T13" fmla="*/ T12 w 979"/>
              <a:gd name="T14" fmla="+- 0 637 540"/>
              <a:gd name="T15" fmla="*/ 637 h 979"/>
              <a:gd name="T16" fmla="+- 0 8449 8447"/>
              <a:gd name="T17" fmla="*/ T16 w 979"/>
              <a:gd name="T18" fmla="+- 0 1442 540"/>
              <a:gd name="T19" fmla="*/ 1442 h 979"/>
              <a:gd name="T20" fmla="+- 0 8482 8447"/>
              <a:gd name="T21" fmla="*/ T20 w 979"/>
              <a:gd name="T22" fmla="+- 0 1497 540"/>
              <a:gd name="T23" fmla="*/ 1497 h 979"/>
              <a:gd name="T24" fmla="+- 0 8544 8447"/>
              <a:gd name="T25" fmla="*/ T24 w 979"/>
              <a:gd name="T26" fmla="+- 0 1520 540"/>
              <a:gd name="T27" fmla="*/ 1520 h 979"/>
              <a:gd name="T28" fmla="+- 0 9349 8447"/>
              <a:gd name="T29" fmla="*/ T28 w 979"/>
              <a:gd name="T30" fmla="+- 0 1518 540"/>
              <a:gd name="T31" fmla="*/ 1518 h 979"/>
              <a:gd name="T32" fmla="+- 0 9404 8447"/>
              <a:gd name="T33" fmla="*/ T32 w 979"/>
              <a:gd name="T34" fmla="+- 0 1485 540"/>
              <a:gd name="T35" fmla="*/ 1485 h 979"/>
              <a:gd name="T36" fmla="+- 0 9426 8447"/>
              <a:gd name="T37" fmla="*/ T36 w 979"/>
              <a:gd name="T38" fmla="+- 0 1423 540"/>
              <a:gd name="T39" fmla="*/ 1423 h 979"/>
              <a:gd name="T40" fmla="+- 0 9425 8447"/>
              <a:gd name="T41" fmla="*/ T40 w 979"/>
              <a:gd name="T42" fmla="+- 0 618 540"/>
              <a:gd name="T43" fmla="*/ 618 h 979"/>
              <a:gd name="T44" fmla="+- 0 9392 8447"/>
              <a:gd name="T45" fmla="*/ T44 w 979"/>
              <a:gd name="T46" fmla="+- 0 563 540"/>
              <a:gd name="T47" fmla="*/ 563 h 979"/>
              <a:gd name="T48" fmla="+- 0 9330 8447"/>
              <a:gd name="T49" fmla="*/ T48 w 979"/>
              <a:gd name="T50" fmla="+- 0 540 540"/>
              <a:gd name="T51" fmla="*/ 540 h 97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979" h="979">
                <a:moveTo>
                  <a:pt x="883" y="0"/>
                </a:moveTo>
                <a:lnTo>
                  <a:pt x="78" y="2"/>
                </a:lnTo>
                <a:lnTo>
                  <a:pt x="22" y="35"/>
                </a:lnTo>
                <a:lnTo>
                  <a:pt x="0" y="97"/>
                </a:lnTo>
                <a:lnTo>
                  <a:pt x="2" y="902"/>
                </a:lnTo>
                <a:lnTo>
                  <a:pt x="35" y="957"/>
                </a:lnTo>
                <a:lnTo>
                  <a:pt x="97" y="980"/>
                </a:lnTo>
                <a:lnTo>
                  <a:pt x="902" y="978"/>
                </a:lnTo>
                <a:lnTo>
                  <a:pt x="957" y="945"/>
                </a:lnTo>
                <a:lnTo>
                  <a:pt x="979" y="883"/>
                </a:lnTo>
                <a:lnTo>
                  <a:pt x="978" y="78"/>
                </a:lnTo>
                <a:lnTo>
                  <a:pt x="945" y="23"/>
                </a:lnTo>
                <a:lnTo>
                  <a:pt x="883" y="0"/>
                </a:lnTo>
                <a:close/>
              </a:path>
            </a:pathLst>
          </a:custGeom>
          <a:solidFill>
            <a:srgbClr val="A2DAF4">
              <a:alpha val="61961"/>
            </a:srgbClr>
          </a:solidFill>
          <a:ln>
            <a:noFill/>
          </a:ln>
        </p:spPr>
        <p:txBody>
          <a:bodyPr lIns="68580" tIns="34290" rIns="68580" bIns="34290" upright="1"/>
          <a:lstStyle/>
          <a:p>
            <a:pPr>
              <a:defRPr/>
            </a:pPr>
            <a:endParaRPr lang="fr-FR" sz="1350"/>
          </a:p>
        </p:txBody>
      </p:sp>
      <p:sp>
        <p:nvSpPr>
          <p:cNvPr id="13" name="Freeform 15">
            <a:extLst>
              <a:ext uri="{FF2B5EF4-FFF2-40B4-BE49-F238E27FC236}">
                <a16:creationId xmlns:a16="http://schemas.microsoft.com/office/drawing/2014/main" id="{79594AC1-5762-4B24-B925-0A67C279F223}"/>
              </a:ext>
            </a:extLst>
          </p:cNvPr>
          <p:cNvSpPr>
            <a:spLocks/>
          </p:cNvSpPr>
          <p:nvPr userDrawn="1"/>
        </p:nvSpPr>
        <p:spPr bwMode="auto">
          <a:xfrm>
            <a:off x="11349567" y="6534150"/>
            <a:ext cx="150284" cy="103188"/>
          </a:xfrm>
          <a:custGeom>
            <a:avLst/>
            <a:gdLst>
              <a:gd name="T0" fmla="+- 0 11605 10525"/>
              <a:gd name="T1" fmla="*/ T0 w 1198"/>
              <a:gd name="T2" fmla="+- 0 14247 14247"/>
              <a:gd name="T3" fmla="*/ 14247 h 1198"/>
              <a:gd name="T4" fmla="+- 0 10635 10525"/>
              <a:gd name="T5" fmla="*/ T4 w 1198"/>
              <a:gd name="T6" fmla="+- 0 14247 14247"/>
              <a:gd name="T7" fmla="*/ 14247 h 1198"/>
              <a:gd name="T8" fmla="+- 0 10573 10525"/>
              <a:gd name="T9" fmla="*/ T8 w 1198"/>
              <a:gd name="T10" fmla="+- 0 14270 14247"/>
              <a:gd name="T11" fmla="*/ 14270 h 1198"/>
              <a:gd name="T12" fmla="+- 0 10534 10525"/>
              <a:gd name="T13" fmla="*/ T12 w 1198"/>
              <a:gd name="T14" fmla="+- 0 14321 14247"/>
              <a:gd name="T15" fmla="*/ 14321 h 1198"/>
              <a:gd name="T16" fmla="+- 0 10525 10525"/>
              <a:gd name="T17" fmla="*/ T16 w 1198"/>
              <a:gd name="T18" fmla="+- 0 14365 14247"/>
              <a:gd name="T19" fmla="*/ 14365 h 1198"/>
              <a:gd name="T20" fmla="+- 0 10525 10525"/>
              <a:gd name="T21" fmla="*/ T20 w 1198"/>
              <a:gd name="T22" fmla="+- 0 15335 14247"/>
              <a:gd name="T23" fmla="*/ 15335 h 1198"/>
              <a:gd name="T24" fmla="+- 0 10548 10525"/>
              <a:gd name="T25" fmla="*/ T24 w 1198"/>
              <a:gd name="T26" fmla="+- 0 15396 14247"/>
              <a:gd name="T27" fmla="*/ 15396 h 1198"/>
              <a:gd name="T28" fmla="+- 0 10599 10525"/>
              <a:gd name="T29" fmla="*/ T28 w 1198"/>
              <a:gd name="T30" fmla="+- 0 15436 14247"/>
              <a:gd name="T31" fmla="*/ 15436 h 1198"/>
              <a:gd name="T32" fmla="+- 0 10643 10525"/>
              <a:gd name="T33" fmla="*/ T32 w 1198"/>
              <a:gd name="T34" fmla="+- 0 15444 14247"/>
              <a:gd name="T35" fmla="*/ 15444 h 1198"/>
              <a:gd name="T36" fmla="+- 0 11613 10525"/>
              <a:gd name="T37" fmla="*/ T36 w 1198"/>
              <a:gd name="T38" fmla="+- 0 15444 14247"/>
              <a:gd name="T39" fmla="*/ 15444 h 1198"/>
              <a:gd name="T40" fmla="+- 0 11675 10525"/>
              <a:gd name="T41" fmla="*/ T40 w 1198"/>
              <a:gd name="T42" fmla="+- 0 15422 14247"/>
              <a:gd name="T43" fmla="*/ 15422 h 1198"/>
              <a:gd name="T44" fmla="+- 0 11714 10525"/>
              <a:gd name="T45" fmla="*/ T44 w 1198"/>
              <a:gd name="T46" fmla="+- 0 15371 14247"/>
              <a:gd name="T47" fmla="*/ 15371 h 1198"/>
              <a:gd name="T48" fmla="+- 0 11723 10525"/>
              <a:gd name="T49" fmla="*/ T48 w 1198"/>
              <a:gd name="T50" fmla="+- 0 15327 14247"/>
              <a:gd name="T51" fmla="*/ 15327 h 1198"/>
              <a:gd name="T52" fmla="+- 0 11723 10525"/>
              <a:gd name="T53" fmla="*/ T52 w 1198"/>
              <a:gd name="T54" fmla="+- 0 14357 14247"/>
              <a:gd name="T55" fmla="*/ 14357 h 1198"/>
              <a:gd name="T56" fmla="+- 0 11700 10525"/>
              <a:gd name="T57" fmla="*/ T56 w 1198"/>
              <a:gd name="T58" fmla="+- 0 14295 14247"/>
              <a:gd name="T59" fmla="*/ 14295 h 1198"/>
              <a:gd name="T60" fmla="+- 0 11649 10525"/>
              <a:gd name="T61" fmla="*/ T60 w 1198"/>
              <a:gd name="T62" fmla="+- 0 14256 14247"/>
              <a:gd name="T63" fmla="*/ 14256 h 1198"/>
              <a:gd name="T64" fmla="+- 0 11605 10525"/>
              <a:gd name="T65" fmla="*/ T64 w 1198"/>
              <a:gd name="T66" fmla="+- 0 14247 14247"/>
              <a:gd name="T67" fmla="*/ 14247 h 11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198" h="1198">
                <a:moveTo>
                  <a:pt x="1080" y="0"/>
                </a:moveTo>
                <a:lnTo>
                  <a:pt x="110" y="0"/>
                </a:lnTo>
                <a:lnTo>
                  <a:pt x="48" y="23"/>
                </a:lnTo>
                <a:lnTo>
                  <a:pt x="9" y="74"/>
                </a:lnTo>
                <a:lnTo>
                  <a:pt x="0" y="118"/>
                </a:lnTo>
                <a:lnTo>
                  <a:pt x="0" y="1088"/>
                </a:lnTo>
                <a:lnTo>
                  <a:pt x="23" y="1149"/>
                </a:lnTo>
                <a:lnTo>
                  <a:pt x="74" y="1189"/>
                </a:lnTo>
                <a:lnTo>
                  <a:pt x="118" y="1197"/>
                </a:lnTo>
                <a:lnTo>
                  <a:pt x="1088" y="1197"/>
                </a:lnTo>
                <a:lnTo>
                  <a:pt x="1150" y="1175"/>
                </a:lnTo>
                <a:lnTo>
                  <a:pt x="1189" y="1124"/>
                </a:lnTo>
                <a:lnTo>
                  <a:pt x="1198" y="1080"/>
                </a:lnTo>
                <a:lnTo>
                  <a:pt x="1198" y="110"/>
                </a:lnTo>
                <a:lnTo>
                  <a:pt x="1175" y="48"/>
                </a:lnTo>
                <a:lnTo>
                  <a:pt x="1124" y="9"/>
                </a:lnTo>
                <a:lnTo>
                  <a:pt x="1080" y="0"/>
                </a:lnTo>
                <a:close/>
              </a:path>
            </a:pathLst>
          </a:custGeom>
          <a:solidFill>
            <a:srgbClr val="0C318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upright="1"/>
          <a:lstStyle/>
          <a:p>
            <a:pPr>
              <a:defRPr/>
            </a:pPr>
            <a:endParaRPr lang="fr-FR" sz="1350"/>
          </a:p>
        </p:txBody>
      </p:sp>
      <p:sp>
        <p:nvSpPr>
          <p:cNvPr id="14" name="Freeform 17">
            <a:extLst>
              <a:ext uri="{FF2B5EF4-FFF2-40B4-BE49-F238E27FC236}">
                <a16:creationId xmlns:a16="http://schemas.microsoft.com/office/drawing/2014/main" id="{B6632103-4041-4F6C-9950-3A683FCDD087}"/>
              </a:ext>
            </a:extLst>
          </p:cNvPr>
          <p:cNvSpPr>
            <a:spLocks/>
          </p:cNvSpPr>
          <p:nvPr userDrawn="1"/>
        </p:nvSpPr>
        <p:spPr bwMode="auto">
          <a:xfrm>
            <a:off x="10505018" y="6411914"/>
            <a:ext cx="215900" cy="142875"/>
          </a:xfrm>
          <a:custGeom>
            <a:avLst/>
            <a:gdLst>
              <a:gd name="T0" fmla="+- 0 10442 9680"/>
              <a:gd name="T1" fmla="*/ T0 w 845"/>
              <a:gd name="T2" fmla="+- 0 12988 12988"/>
              <a:gd name="T3" fmla="*/ 12988 h 845"/>
              <a:gd name="T4" fmla="+- 0 9743 9680"/>
              <a:gd name="T5" fmla="*/ T4 w 845"/>
              <a:gd name="T6" fmla="+- 0 12990 12988"/>
              <a:gd name="T7" fmla="*/ 12990 h 845"/>
              <a:gd name="T8" fmla="+- 0 9692 9680"/>
              <a:gd name="T9" fmla="*/ T8 w 845"/>
              <a:gd name="T10" fmla="+- 0 13028 12988"/>
              <a:gd name="T11" fmla="*/ 13028 h 845"/>
              <a:gd name="T12" fmla="+- 0 9680 9680"/>
              <a:gd name="T13" fmla="*/ T12 w 845"/>
              <a:gd name="T14" fmla="+- 0 13071 12988"/>
              <a:gd name="T15" fmla="*/ 13071 h 845"/>
              <a:gd name="T16" fmla="+- 0 9683 9680"/>
              <a:gd name="T17" fmla="*/ T16 w 845"/>
              <a:gd name="T18" fmla="+- 0 13770 12988"/>
              <a:gd name="T19" fmla="*/ 13770 h 845"/>
              <a:gd name="T20" fmla="+- 0 9720 9680"/>
              <a:gd name="T21" fmla="*/ T20 w 845"/>
              <a:gd name="T22" fmla="+- 0 13821 12988"/>
              <a:gd name="T23" fmla="*/ 13821 h 845"/>
              <a:gd name="T24" fmla="+- 0 9763 9680"/>
              <a:gd name="T25" fmla="*/ T24 w 845"/>
              <a:gd name="T26" fmla="+- 0 13833 12988"/>
              <a:gd name="T27" fmla="*/ 13833 h 845"/>
              <a:gd name="T28" fmla="+- 0 10462 9680"/>
              <a:gd name="T29" fmla="*/ T28 w 845"/>
              <a:gd name="T30" fmla="+- 0 13831 12988"/>
              <a:gd name="T31" fmla="*/ 13831 h 845"/>
              <a:gd name="T32" fmla="+- 0 10513 9680"/>
              <a:gd name="T33" fmla="*/ T32 w 845"/>
              <a:gd name="T34" fmla="+- 0 13792 12988"/>
              <a:gd name="T35" fmla="*/ 13792 h 845"/>
              <a:gd name="T36" fmla="+- 0 10525 9680"/>
              <a:gd name="T37" fmla="*/ T36 w 845"/>
              <a:gd name="T38" fmla="+- 0 13750 12988"/>
              <a:gd name="T39" fmla="*/ 13750 h 845"/>
              <a:gd name="T40" fmla="+- 0 10522 9680"/>
              <a:gd name="T41" fmla="*/ T40 w 845"/>
              <a:gd name="T42" fmla="+- 0 13051 12988"/>
              <a:gd name="T43" fmla="*/ 13051 h 845"/>
              <a:gd name="T44" fmla="+- 0 10484 9680"/>
              <a:gd name="T45" fmla="*/ T44 w 845"/>
              <a:gd name="T46" fmla="+- 0 13000 12988"/>
              <a:gd name="T47" fmla="*/ 13000 h 845"/>
              <a:gd name="T48" fmla="+- 0 10442 9680"/>
              <a:gd name="T49" fmla="*/ T48 w 845"/>
              <a:gd name="T50" fmla="+- 0 12988 12988"/>
              <a:gd name="T51" fmla="*/ 12988 h 84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45" h="845">
                <a:moveTo>
                  <a:pt x="762" y="0"/>
                </a:moveTo>
                <a:lnTo>
                  <a:pt x="63" y="2"/>
                </a:lnTo>
                <a:lnTo>
                  <a:pt x="12" y="40"/>
                </a:lnTo>
                <a:lnTo>
                  <a:pt x="0" y="83"/>
                </a:lnTo>
                <a:lnTo>
                  <a:pt x="3" y="782"/>
                </a:lnTo>
                <a:lnTo>
                  <a:pt x="40" y="833"/>
                </a:lnTo>
                <a:lnTo>
                  <a:pt x="83" y="845"/>
                </a:lnTo>
                <a:lnTo>
                  <a:pt x="782" y="843"/>
                </a:lnTo>
                <a:lnTo>
                  <a:pt x="833" y="804"/>
                </a:lnTo>
                <a:lnTo>
                  <a:pt x="845" y="762"/>
                </a:lnTo>
                <a:lnTo>
                  <a:pt x="842" y="63"/>
                </a:lnTo>
                <a:lnTo>
                  <a:pt x="804" y="12"/>
                </a:lnTo>
                <a:lnTo>
                  <a:pt x="762" y="0"/>
                </a:lnTo>
                <a:close/>
              </a:path>
            </a:pathLst>
          </a:custGeom>
          <a:solidFill>
            <a:srgbClr val="5269B2"/>
          </a:solidFill>
          <a:ln>
            <a:noFill/>
          </a:ln>
        </p:spPr>
        <p:txBody>
          <a:bodyPr lIns="68580" tIns="34290" rIns="68580" bIns="34290" upright="1"/>
          <a:lstStyle/>
          <a:p>
            <a:pPr>
              <a:defRPr/>
            </a:pPr>
            <a:endParaRPr lang="fr-FR" sz="1350"/>
          </a:p>
        </p:txBody>
      </p:sp>
      <p:sp>
        <p:nvSpPr>
          <p:cNvPr id="15" name="Freeform 23">
            <a:extLst>
              <a:ext uri="{FF2B5EF4-FFF2-40B4-BE49-F238E27FC236}">
                <a16:creationId xmlns:a16="http://schemas.microsoft.com/office/drawing/2014/main" id="{EA746E5E-4FF1-4977-8BDC-4CECEE4D9B31}"/>
              </a:ext>
            </a:extLst>
          </p:cNvPr>
          <p:cNvSpPr>
            <a:spLocks/>
          </p:cNvSpPr>
          <p:nvPr userDrawn="1"/>
        </p:nvSpPr>
        <p:spPr bwMode="auto">
          <a:xfrm>
            <a:off x="10632018" y="6096001"/>
            <a:ext cx="442383" cy="409575"/>
          </a:xfrm>
          <a:custGeom>
            <a:avLst/>
            <a:gdLst>
              <a:gd name="T0" fmla="+- 0 11225 11168"/>
              <a:gd name="T1" fmla="*/ T0 w 340"/>
              <a:gd name="T2" fmla="+- 0 16101 16101"/>
              <a:gd name="T3" fmla="*/ 16101 h 340"/>
              <a:gd name="T4" fmla="+- 0 11192 11168"/>
              <a:gd name="T5" fmla="*/ T4 w 340"/>
              <a:gd name="T6" fmla="+- 0 16102 16101"/>
              <a:gd name="T7" fmla="*/ 16102 h 340"/>
              <a:gd name="T8" fmla="+- 0 11176 11168"/>
              <a:gd name="T9" fmla="*/ T8 w 340"/>
              <a:gd name="T10" fmla="+- 0 16108 16101"/>
              <a:gd name="T11" fmla="*/ 16108 h 340"/>
              <a:gd name="T12" fmla="+- 0 11169 11168"/>
              <a:gd name="T13" fmla="*/ T12 w 340"/>
              <a:gd name="T14" fmla="+- 0 16125 16101"/>
              <a:gd name="T15" fmla="*/ 16125 h 340"/>
              <a:gd name="T16" fmla="+- 0 11168 11168"/>
              <a:gd name="T17" fmla="*/ T16 w 340"/>
              <a:gd name="T18" fmla="+- 0 16157 16101"/>
              <a:gd name="T19" fmla="*/ 16157 h 340"/>
              <a:gd name="T20" fmla="+- 0 11169 11168"/>
              <a:gd name="T21" fmla="*/ T20 w 340"/>
              <a:gd name="T22" fmla="+- 0 16385 16101"/>
              <a:gd name="T23" fmla="*/ 16385 h 340"/>
              <a:gd name="T24" fmla="+- 0 11169 11168"/>
              <a:gd name="T25" fmla="*/ T24 w 340"/>
              <a:gd name="T26" fmla="+- 0 16417 16101"/>
              <a:gd name="T27" fmla="*/ 16417 h 340"/>
              <a:gd name="T28" fmla="+- 0 11176 11168"/>
              <a:gd name="T29" fmla="*/ T28 w 340"/>
              <a:gd name="T30" fmla="+- 0 16434 16101"/>
              <a:gd name="T31" fmla="*/ 16434 h 340"/>
              <a:gd name="T32" fmla="+- 0 11192 11168"/>
              <a:gd name="T33" fmla="*/ T32 w 340"/>
              <a:gd name="T34" fmla="+- 0 16440 16101"/>
              <a:gd name="T35" fmla="*/ 16440 h 340"/>
              <a:gd name="T36" fmla="+- 0 11225 11168"/>
              <a:gd name="T37" fmla="*/ T36 w 340"/>
              <a:gd name="T38" fmla="+- 0 16441 16101"/>
              <a:gd name="T39" fmla="*/ 16441 h 340"/>
              <a:gd name="T40" fmla="+- 0 11452 11168"/>
              <a:gd name="T41" fmla="*/ T40 w 340"/>
              <a:gd name="T42" fmla="+- 0 16441 16101"/>
              <a:gd name="T43" fmla="*/ 16441 h 340"/>
              <a:gd name="T44" fmla="+- 0 11485 11168"/>
              <a:gd name="T45" fmla="*/ T44 w 340"/>
              <a:gd name="T46" fmla="+- 0 16440 16101"/>
              <a:gd name="T47" fmla="*/ 16440 h 340"/>
              <a:gd name="T48" fmla="+- 0 11502 11168"/>
              <a:gd name="T49" fmla="*/ T48 w 340"/>
              <a:gd name="T50" fmla="+- 0 16434 16101"/>
              <a:gd name="T51" fmla="*/ 16434 h 340"/>
              <a:gd name="T52" fmla="+- 0 11508 11168"/>
              <a:gd name="T53" fmla="*/ T52 w 340"/>
              <a:gd name="T54" fmla="+- 0 16417 16101"/>
              <a:gd name="T55" fmla="*/ 16417 h 340"/>
              <a:gd name="T56" fmla="+- 0 11509 11168"/>
              <a:gd name="T57" fmla="*/ T56 w 340"/>
              <a:gd name="T58" fmla="+- 0 16385 16101"/>
              <a:gd name="T59" fmla="*/ 16385 h 340"/>
              <a:gd name="T60" fmla="+- 0 11509 11168"/>
              <a:gd name="T61" fmla="*/ T60 w 340"/>
              <a:gd name="T62" fmla="+- 0 16157 16101"/>
              <a:gd name="T63" fmla="*/ 16157 h 340"/>
              <a:gd name="T64" fmla="+- 0 11485 11168"/>
              <a:gd name="T65" fmla="*/ T64 w 340"/>
              <a:gd name="T66" fmla="+- 0 16102 16101"/>
              <a:gd name="T67" fmla="*/ 16102 h 340"/>
              <a:gd name="T68" fmla="+- 0 11225 11168"/>
              <a:gd name="T69" fmla="*/ T68 w 340"/>
              <a:gd name="T70" fmla="+- 0 16101 16101"/>
              <a:gd name="T71" fmla="*/ 16101 h 3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340" h="340">
                <a:moveTo>
                  <a:pt x="57" y="0"/>
                </a:moveTo>
                <a:lnTo>
                  <a:pt x="24" y="1"/>
                </a:lnTo>
                <a:lnTo>
                  <a:pt x="8" y="7"/>
                </a:lnTo>
                <a:lnTo>
                  <a:pt x="1" y="24"/>
                </a:lnTo>
                <a:lnTo>
                  <a:pt x="0" y="56"/>
                </a:lnTo>
                <a:lnTo>
                  <a:pt x="1" y="284"/>
                </a:lnTo>
                <a:lnTo>
                  <a:pt x="1" y="316"/>
                </a:lnTo>
                <a:lnTo>
                  <a:pt x="8" y="333"/>
                </a:lnTo>
                <a:lnTo>
                  <a:pt x="24" y="339"/>
                </a:lnTo>
                <a:lnTo>
                  <a:pt x="57" y="340"/>
                </a:lnTo>
                <a:lnTo>
                  <a:pt x="284" y="340"/>
                </a:lnTo>
                <a:lnTo>
                  <a:pt x="317" y="339"/>
                </a:lnTo>
                <a:lnTo>
                  <a:pt x="334" y="333"/>
                </a:lnTo>
                <a:lnTo>
                  <a:pt x="340" y="316"/>
                </a:lnTo>
                <a:lnTo>
                  <a:pt x="341" y="284"/>
                </a:lnTo>
                <a:lnTo>
                  <a:pt x="341" y="56"/>
                </a:lnTo>
                <a:lnTo>
                  <a:pt x="317" y="1"/>
                </a:lnTo>
                <a:lnTo>
                  <a:pt x="57" y="0"/>
                </a:lnTo>
                <a:close/>
              </a:path>
            </a:pathLst>
          </a:custGeom>
          <a:solidFill>
            <a:srgbClr val="0075BC">
              <a:alpha val="80000"/>
            </a:srgbClr>
          </a:solidFill>
          <a:ln>
            <a:noFill/>
          </a:ln>
        </p:spPr>
        <p:txBody>
          <a:bodyPr lIns="68580" tIns="34290" rIns="68580" bIns="34290" upright="1"/>
          <a:lstStyle/>
          <a:p>
            <a:pPr>
              <a:defRPr/>
            </a:pPr>
            <a:endParaRPr lang="fr-FR" sz="1350"/>
          </a:p>
        </p:txBody>
      </p:sp>
      <p:grpSp>
        <p:nvGrpSpPr>
          <p:cNvPr id="17" name="Groupe 17">
            <a:extLst>
              <a:ext uri="{FF2B5EF4-FFF2-40B4-BE49-F238E27FC236}">
                <a16:creationId xmlns:a16="http://schemas.microsoft.com/office/drawing/2014/main" id="{1C1DF25E-BCD1-47A7-A90D-A2AF33645ACD}"/>
              </a:ext>
            </a:extLst>
          </p:cNvPr>
          <p:cNvGrpSpPr>
            <a:grpSpLocks/>
          </p:cNvGrpSpPr>
          <p:nvPr userDrawn="1"/>
        </p:nvGrpSpPr>
        <p:grpSpPr bwMode="auto">
          <a:xfrm>
            <a:off x="0" y="1"/>
            <a:ext cx="12192000" cy="993775"/>
            <a:chOff x="0" y="0"/>
            <a:chExt cx="12191999" cy="1582043"/>
          </a:xfrm>
        </p:grpSpPr>
        <p:sp>
          <p:nvSpPr>
            <p:cNvPr id="18" name="Triangle rectangle 17">
              <a:extLst>
                <a:ext uri="{FF2B5EF4-FFF2-40B4-BE49-F238E27FC236}">
                  <a16:creationId xmlns:a16="http://schemas.microsoft.com/office/drawing/2014/main" id="{A8036FB2-2A98-4108-9DAA-4C140B2150AF}"/>
                </a:ext>
              </a:extLst>
            </p:cNvPr>
            <p:cNvSpPr/>
            <p:nvPr userDrawn="1"/>
          </p:nvSpPr>
          <p:spPr>
            <a:xfrm rot="10800000">
              <a:off x="982133" y="917384"/>
              <a:ext cx="11209866" cy="664659"/>
            </a:xfrm>
            <a:prstGeom prst="rtTriangle">
              <a:avLst/>
            </a:prstGeom>
            <a:solidFill>
              <a:srgbClr val="A2DAF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defRPr/>
              </a:pPr>
              <a:endParaRPr lang="fr-FR" sz="1350" dirty="0"/>
            </a:p>
          </p:txBody>
        </p:sp>
        <p:sp>
          <p:nvSpPr>
            <p:cNvPr id="19" name="Triangle rectangle 18">
              <a:extLst>
                <a:ext uri="{FF2B5EF4-FFF2-40B4-BE49-F238E27FC236}">
                  <a16:creationId xmlns:a16="http://schemas.microsoft.com/office/drawing/2014/main" id="{64A8E44C-88C5-4C9E-ACCF-ABE560421893}"/>
                </a:ext>
              </a:extLst>
            </p:cNvPr>
            <p:cNvSpPr/>
            <p:nvPr userDrawn="1"/>
          </p:nvSpPr>
          <p:spPr>
            <a:xfrm flipV="1">
              <a:off x="0" y="0"/>
              <a:ext cx="10763250" cy="937601"/>
            </a:xfrm>
            <a:prstGeom prst="rtTriangle">
              <a:avLst/>
            </a:prstGeom>
            <a:solidFill>
              <a:srgbClr val="A5B1D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defRPr/>
              </a:pPr>
              <a:endParaRPr lang="fr-FR" sz="1350" dirty="0"/>
            </a:p>
          </p:txBody>
        </p:sp>
      </p:grpSp>
      <p:sp>
        <p:nvSpPr>
          <p:cNvPr id="16" name="Vertical Text Placeholder 2"/>
          <p:cNvSpPr>
            <a:spLocks noGrp="1"/>
          </p:cNvSpPr>
          <p:nvPr>
            <p:ph type="body" orient="vert" idx="1"/>
          </p:nvPr>
        </p:nvSpPr>
        <p:spPr>
          <a:xfrm>
            <a:off x="838200" y="993967"/>
            <a:ext cx="10515600" cy="1384995"/>
          </a:xfrm>
        </p:spPr>
        <p:txBody>
          <a:bodyPr/>
          <a:lstStyle>
            <a:lvl1pPr>
              <a:defRPr kern="0" baseline="0"/>
            </a:lvl1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Espace réservé du texte 4"/>
          <p:cNvSpPr>
            <a:spLocks noGrp="1"/>
          </p:cNvSpPr>
          <p:nvPr>
            <p:ph type="body" sz="quarter" idx="10"/>
          </p:nvPr>
        </p:nvSpPr>
        <p:spPr>
          <a:xfrm>
            <a:off x="7644229" y="161047"/>
            <a:ext cx="4519083" cy="393700"/>
          </a:xfrm>
        </p:spPr>
        <p:txBody>
          <a:bodyPr>
            <a:noAutofit/>
          </a:bodyPr>
          <a:lstStyle>
            <a:lvl1pPr marL="0" indent="0" algn="r">
              <a:buNone/>
              <a:defRPr lang="fr-FR" sz="2400" b="1" kern="1200" dirty="0">
                <a:solidFill>
                  <a:srgbClr val="0C3183"/>
                </a:solidFill>
                <a:latin typeface="+mn-lt"/>
                <a:ea typeface="+mn-ea"/>
                <a:cs typeface="+mn-cs"/>
              </a:defRPr>
            </a:lvl1pPr>
          </a:lstStyle>
          <a:p>
            <a:pPr lvl="0"/>
            <a:r>
              <a:rPr lang="fr-FR" noProof="0"/>
              <a:t>Cliquez pour modifier les styles du texte du masque</a:t>
            </a:r>
          </a:p>
        </p:txBody>
      </p:sp>
    </p:spTree>
    <p:extLst>
      <p:ext uri="{BB962C8B-B14F-4D97-AF65-F5344CB8AC3E}">
        <p14:creationId xmlns:p14="http://schemas.microsoft.com/office/powerpoint/2010/main" val="1634777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54086-70A2-494E-9C90-8D89F1495210}"/>
              </a:ext>
            </a:extLst>
          </p:cNvPr>
          <p:cNvSpPr/>
          <p:nvPr userDrawn="1"/>
        </p:nvSpPr>
        <p:spPr>
          <a:xfrm>
            <a:off x="0" y="-1"/>
            <a:ext cx="122207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14A626D2-635C-6F47-B943-F24C524EA7DB}"/>
              </a:ext>
            </a:extLst>
          </p:cNvPr>
          <p:cNvSpPr>
            <a:spLocks noGrp="1"/>
          </p:cNvSpPr>
          <p:nvPr>
            <p:ph type="title"/>
          </p:nvPr>
        </p:nvSpPr>
        <p:spPr>
          <a:xfrm>
            <a:off x="852571" y="1802546"/>
            <a:ext cx="10515600" cy="1325563"/>
          </a:xfrm>
        </p:spPr>
        <p:txBody>
          <a:bodyPr/>
          <a:lstStyle>
            <a:lvl1pPr>
              <a:defRPr>
                <a:solidFill>
                  <a:srgbClr val="3A4A99"/>
                </a:solidFill>
                <a:latin typeface=""/>
              </a:defRPr>
            </a:lvl1pPr>
          </a:lstStyle>
          <a:p>
            <a:r>
              <a:rPr lang="fr-FR"/>
              <a:t>Modifiez le style du titre</a:t>
            </a:r>
            <a:endParaRPr lang="fr-FR" dirty="0"/>
          </a:p>
        </p:txBody>
      </p:sp>
      <p:grpSp>
        <p:nvGrpSpPr>
          <p:cNvPr id="5" name="object 4">
            <a:extLst>
              <a:ext uri="{FF2B5EF4-FFF2-40B4-BE49-F238E27FC236}">
                <a16:creationId xmlns:a16="http://schemas.microsoft.com/office/drawing/2014/main" id="{88259C63-2D1F-FD47-AE05-7E1C20641EFA}"/>
              </a:ext>
            </a:extLst>
          </p:cNvPr>
          <p:cNvGrpSpPr/>
          <p:nvPr userDrawn="1"/>
        </p:nvGrpSpPr>
        <p:grpSpPr>
          <a:xfrm>
            <a:off x="0" y="0"/>
            <a:ext cx="2573020" cy="2558415"/>
            <a:chOff x="0" y="0"/>
            <a:chExt cx="2573020" cy="2558415"/>
          </a:xfrm>
        </p:grpSpPr>
        <p:sp>
          <p:nvSpPr>
            <p:cNvPr id="6" name="object 5">
              <a:extLst>
                <a:ext uri="{FF2B5EF4-FFF2-40B4-BE49-F238E27FC236}">
                  <a16:creationId xmlns:a16="http://schemas.microsoft.com/office/drawing/2014/main" id="{ECCDC08A-EA72-FF41-8B8A-57E4854A47AF}"/>
                </a:ext>
              </a:extLst>
            </p:cNvPr>
            <p:cNvSpPr/>
            <p:nvPr/>
          </p:nvSpPr>
          <p:spPr>
            <a:xfrm>
              <a:off x="0" y="0"/>
              <a:ext cx="1431290" cy="1417320"/>
            </a:xfrm>
            <a:custGeom>
              <a:avLst/>
              <a:gdLst/>
              <a:ahLst/>
              <a:cxnLst/>
              <a:rect l="l" t="t" r="r" b="b"/>
              <a:pathLst>
                <a:path w="1431290" h="1417320">
                  <a:moveTo>
                    <a:pt x="1431290" y="0"/>
                  </a:moveTo>
                  <a:lnTo>
                    <a:pt x="0" y="0"/>
                  </a:lnTo>
                  <a:lnTo>
                    <a:pt x="0" y="734060"/>
                  </a:lnTo>
                  <a:lnTo>
                    <a:pt x="0" y="1417320"/>
                  </a:lnTo>
                  <a:lnTo>
                    <a:pt x="746556" y="1417320"/>
                  </a:lnTo>
                  <a:lnTo>
                    <a:pt x="746556" y="734060"/>
                  </a:lnTo>
                  <a:lnTo>
                    <a:pt x="1431290" y="734060"/>
                  </a:lnTo>
                  <a:lnTo>
                    <a:pt x="1431290" y="0"/>
                  </a:lnTo>
                  <a:close/>
                </a:path>
              </a:pathLst>
            </a:custGeom>
            <a:solidFill>
              <a:srgbClr val="8FA0D1"/>
            </a:solidFill>
          </p:spPr>
          <p:txBody>
            <a:bodyPr wrap="square" lIns="0" tIns="0" rIns="0" bIns="0" rtlCol="0"/>
            <a:lstStyle/>
            <a:p>
              <a:endParaRPr/>
            </a:p>
          </p:txBody>
        </p:sp>
        <p:sp>
          <p:nvSpPr>
            <p:cNvPr id="7" name="object 6">
              <a:extLst>
                <a:ext uri="{FF2B5EF4-FFF2-40B4-BE49-F238E27FC236}">
                  <a16:creationId xmlns:a16="http://schemas.microsoft.com/office/drawing/2014/main" id="{D1112F5E-8096-A844-8F2E-F0E4990576CA}"/>
                </a:ext>
              </a:extLst>
            </p:cNvPr>
            <p:cNvSpPr/>
            <p:nvPr/>
          </p:nvSpPr>
          <p:spPr>
            <a:xfrm>
              <a:off x="746544" y="733297"/>
              <a:ext cx="1826260" cy="1824989"/>
            </a:xfrm>
            <a:custGeom>
              <a:avLst/>
              <a:gdLst/>
              <a:ahLst/>
              <a:cxnLst/>
              <a:rect l="l" t="t" r="r" b="b"/>
              <a:pathLst>
                <a:path w="1826260" h="1824989">
                  <a:moveTo>
                    <a:pt x="1825917" y="0"/>
                  </a:moveTo>
                  <a:lnTo>
                    <a:pt x="684745" y="0"/>
                  </a:lnTo>
                  <a:lnTo>
                    <a:pt x="684745" y="684530"/>
                  </a:lnTo>
                  <a:lnTo>
                    <a:pt x="0" y="684530"/>
                  </a:lnTo>
                  <a:lnTo>
                    <a:pt x="0" y="1824990"/>
                  </a:lnTo>
                  <a:lnTo>
                    <a:pt x="1825917" y="1824990"/>
                  </a:lnTo>
                  <a:lnTo>
                    <a:pt x="1825917" y="684530"/>
                  </a:lnTo>
                  <a:lnTo>
                    <a:pt x="1825917" y="0"/>
                  </a:lnTo>
                  <a:close/>
                </a:path>
              </a:pathLst>
            </a:custGeom>
            <a:solidFill>
              <a:srgbClr val="6ACFF6"/>
            </a:solidFill>
          </p:spPr>
          <p:txBody>
            <a:bodyPr wrap="square" lIns="0" tIns="0" rIns="0" bIns="0" rtlCol="0"/>
            <a:lstStyle/>
            <a:p>
              <a:endParaRPr/>
            </a:p>
          </p:txBody>
        </p:sp>
        <p:sp>
          <p:nvSpPr>
            <p:cNvPr id="8" name="object 7">
              <a:extLst>
                <a:ext uri="{FF2B5EF4-FFF2-40B4-BE49-F238E27FC236}">
                  <a16:creationId xmlns:a16="http://schemas.microsoft.com/office/drawing/2014/main" id="{55F464DA-2A36-874F-9A55-05215B89A36D}"/>
                </a:ext>
              </a:extLst>
            </p:cNvPr>
            <p:cNvSpPr/>
            <p:nvPr/>
          </p:nvSpPr>
          <p:spPr>
            <a:xfrm>
              <a:off x="746556" y="733475"/>
              <a:ext cx="685165" cy="685165"/>
            </a:xfrm>
            <a:custGeom>
              <a:avLst/>
              <a:gdLst/>
              <a:ahLst/>
              <a:cxnLst/>
              <a:rect l="l" t="t" r="r" b="b"/>
              <a:pathLst>
                <a:path w="685165" h="685165">
                  <a:moveTo>
                    <a:pt x="684733" y="0"/>
                  </a:moveTo>
                  <a:lnTo>
                    <a:pt x="0" y="0"/>
                  </a:lnTo>
                  <a:lnTo>
                    <a:pt x="0" y="684745"/>
                  </a:lnTo>
                  <a:lnTo>
                    <a:pt x="684733" y="684745"/>
                  </a:lnTo>
                  <a:lnTo>
                    <a:pt x="684733" y="0"/>
                  </a:lnTo>
                  <a:close/>
                </a:path>
              </a:pathLst>
            </a:custGeom>
            <a:solidFill>
              <a:srgbClr val="3654A3"/>
            </a:solidFill>
          </p:spPr>
          <p:txBody>
            <a:bodyPr wrap="square" lIns="0" tIns="0" rIns="0" bIns="0" rtlCol="0"/>
            <a:lstStyle/>
            <a:p>
              <a:endParaRPr/>
            </a:p>
          </p:txBody>
        </p:sp>
      </p:grpSp>
      <p:grpSp>
        <p:nvGrpSpPr>
          <p:cNvPr id="12" name="object 4">
            <a:extLst>
              <a:ext uri="{FF2B5EF4-FFF2-40B4-BE49-F238E27FC236}">
                <a16:creationId xmlns:a16="http://schemas.microsoft.com/office/drawing/2014/main" id="{B3484EF9-0020-B143-A7A1-F77A486393DA}"/>
              </a:ext>
            </a:extLst>
          </p:cNvPr>
          <p:cNvGrpSpPr/>
          <p:nvPr userDrawn="1"/>
        </p:nvGrpSpPr>
        <p:grpSpPr>
          <a:xfrm>
            <a:off x="11082655" y="5722740"/>
            <a:ext cx="1137920" cy="1134110"/>
            <a:chOff x="11058593" y="5727095"/>
            <a:chExt cx="1137920" cy="1134110"/>
          </a:xfrm>
        </p:grpSpPr>
        <p:sp>
          <p:nvSpPr>
            <p:cNvPr id="13" name="object 5">
              <a:extLst>
                <a:ext uri="{FF2B5EF4-FFF2-40B4-BE49-F238E27FC236}">
                  <a16:creationId xmlns:a16="http://schemas.microsoft.com/office/drawing/2014/main" id="{6260CD90-2BB4-1F4E-AA7B-08BB28F44BDA}"/>
                </a:ext>
              </a:extLst>
            </p:cNvPr>
            <p:cNvSpPr/>
            <p:nvPr/>
          </p:nvSpPr>
          <p:spPr>
            <a:xfrm>
              <a:off x="11061768" y="5730270"/>
              <a:ext cx="753745" cy="746760"/>
            </a:xfrm>
            <a:custGeom>
              <a:avLst/>
              <a:gdLst/>
              <a:ahLst/>
              <a:cxnLst/>
              <a:rect l="l" t="t" r="r" b="b"/>
              <a:pathLst>
                <a:path w="753745" h="746760">
                  <a:moveTo>
                    <a:pt x="389229" y="746302"/>
                  </a:moveTo>
                  <a:lnTo>
                    <a:pt x="0" y="746302"/>
                  </a:lnTo>
                  <a:lnTo>
                    <a:pt x="0" y="0"/>
                  </a:lnTo>
                  <a:lnTo>
                    <a:pt x="753478" y="0"/>
                  </a:lnTo>
                  <a:lnTo>
                    <a:pt x="753478" y="382752"/>
                  </a:lnTo>
                  <a:lnTo>
                    <a:pt x="389229" y="382752"/>
                  </a:lnTo>
                  <a:lnTo>
                    <a:pt x="389229" y="746302"/>
                  </a:lnTo>
                  <a:close/>
                </a:path>
              </a:pathLst>
            </a:custGeom>
            <a:ln w="6350">
              <a:solidFill>
                <a:srgbClr val="8FA0D1"/>
              </a:solidFill>
            </a:ln>
          </p:spPr>
          <p:txBody>
            <a:bodyPr wrap="square" lIns="0" tIns="0" rIns="0" bIns="0" rtlCol="0"/>
            <a:lstStyle/>
            <a:p>
              <a:endParaRPr/>
            </a:p>
          </p:txBody>
        </p:sp>
        <p:sp>
          <p:nvSpPr>
            <p:cNvPr id="14" name="object 6">
              <a:extLst>
                <a:ext uri="{FF2B5EF4-FFF2-40B4-BE49-F238E27FC236}">
                  <a16:creationId xmlns:a16="http://schemas.microsoft.com/office/drawing/2014/main" id="{5C642320-917C-0E49-9194-4CCC2528B2AD}"/>
                </a:ext>
              </a:extLst>
            </p:cNvPr>
            <p:cNvSpPr/>
            <p:nvPr/>
          </p:nvSpPr>
          <p:spPr>
            <a:xfrm>
              <a:off x="11451005" y="6112680"/>
              <a:ext cx="742315" cy="745490"/>
            </a:xfrm>
            <a:custGeom>
              <a:avLst/>
              <a:gdLst/>
              <a:ahLst/>
              <a:cxnLst/>
              <a:rect l="l" t="t" r="r" b="b"/>
              <a:pathLst>
                <a:path w="742315" h="745490">
                  <a:moveTo>
                    <a:pt x="0" y="745319"/>
                  </a:moveTo>
                  <a:lnTo>
                    <a:pt x="0" y="364655"/>
                  </a:lnTo>
                  <a:lnTo>
                    <a:pt x="364312" y="364655"/>
                  </a:lnTo>
                  <a:lnTo>
                    <a:pt x="364312" y="0"/>
                  </a:lnTo>
                  <a:lnTo>
                    <a:pt x="742188" y="0"/>
                  </a:lnTo>
                </a:path>
              </a:pathLst>
            </a:custGeom>
            <a:ln w="6349">
              <a:solidFill>
                <a:srgbClr val="3654A3"/>
              </a:solidFill>
            </a:ln>
          </p:spPr>
          <p:txBody>
            <a:bodyPr wrap="square" lIns="0" tIns="0" rIns="0" bIns="0" rtlCol="0"/>
            <a:lstStyle/>
            <a:p>
              <a:endParaRPr/>
            </a:p>
          </p:txBody>
        </p:sp>
        <p:sp>
          <p:nvSpPr>
            <p:cNvPr id="15" name="object 7">
              <a:extLst>
                <a:ext uri="{FF2B5EF4-FFF2-40B4-BE49-F238E27FC236}">
                  <a16:creationId xmlns:a16="http://schemas.microsoft.com/office/drawing/2014/main" id="{8F43670B-E5ED-6E43-933D-59438273CBB5}"/>
                </a:ext>
              </a:extLst>
            </p:cNvPr>
            <p:cNvSpPr/>
            <p:nvPr/>
          </p:nvSpPr>
          <p:spPr>
            <a:xfrm>
              <a:off x="11451005" y="6112687"/>
              <a:ext cx="364490" cy="364490"/>
            </a:xfrm>
            <a:custGeom>
              <a:avLst/>
              <a:gdLst/>
              <a:ahLst/>
              <a:cxnLst/>
              <a:rect l="l" t="t" r="r" b="b"/>
              <a:pathLst>
                <a:path w="364490" h="364489">
                  <a:moveTo>
                    <a:pt x="364235" y="0"/>
                  </a:moveTo>
                  <a:lnTo>
                    <a:pt x="0" y="0"/>
                  </a:lnTo>
                  <a:lnTo>
                    <a:pt x="0" y="364235"/>
                  </a:lnTo>
                  <a:lnTo>
                    <a:pt x="364235" y="364235"/>
                  </a:lnTo>
                  <a:lnTo>
                    <a:pt x="364235" y="0"/>
                  </a:lnTo>
                  <a:close/>
                </a:path>
              </a:pathLst>
            </a:custGeom>
            <a:ln w="6350">
              <a:solidFill>
                <a:srgbClr val="6ACFF6"/>
              </a:solidFill>
            </a:ln>
          </p:spPr>
          <p:txBody>
            <a:bodyPr wrap="square" lIns="0" tIns="0" rIns="0" bIns="0" rtlCol="0"/>
            <a:lstStyle/>
            <a:p>
              <a:endParaRPr/>
            </a:p>
          </p:txBody>
        </p:sp>
      </p:grpSp>
      <p:sp>
        <p:nvSpPr>
          <p:cNvPr id="17" name="Espace réservé du contenu 16">
            <a:extLst>
              <a:ext uri="{FF2B5EF4-FFF2-40B4-BE49-F238E27FC236}">
                <a16:creationId xmlns:a16="http://schemas.microsoft.com/office/drawing/2014/main" id="{7E5423BA-FB13-A449-8D0A-94EF3831A4EA}"/>
              </a:ext>
            </a:extLst>
          </p:cNvPr>
          <p:cNvSpPr>
            <a:spLocks noGrp="1"/>
          </p:cNvSpPr>
          <p:nvPr>
            <p:ph sz="quarter" idx="10"/>
          </p:nvPr>
        </p:nvSpPr>
        <p:spPr>
          <a:xfrm>
            <a:off x="1431290" y="3341688"/>
            <a:ext cx="9412556" cy="2590800"/>
          </a:xfrm>
          <a:prstGeom prst="rect">
            <a:avLst/>
          </a:prstGeom>
        </p:spPr>
        <p:txBody>
          <a:bodyPr/>
          <a:lstStyle>
            <a:lvl1pPr>
              <a:defRPr>
                <a:solidFill>
                  <a:srgbClr val="3A4A99"/>
                </a:solidFill>
              </a:defRPr>
            </a:lvl1pPr>
            <a:lvl2pPr>
              <a:defRPr>
                <a:solidFill>
                  <a:srgbClr val="3A4A99"/>
                </a:solidFill>
              </a:defRPr>
            </a:lvl2pPr>
            <a:lvl3pPr>
              <a:defRPr>
                <a:solidFill>
                  <a:srgbClr val="3A4A99"/>
                </a:solidFill>
              </a:defRPr>
            </a:lvl3pPr>
            <a:lvl4pPr>
              <a:defRPr>
                <a:solidFill>
                  <a:srgbClr val="3A4A99"/>
                </a:solidFill>
              </a:defRPr>
            </a:lvl4pPr>
            <a:lvl5pPr>
              <a:defRPr>
                <a:solidFill>
                  <a:srgbClr val="3A4A99"/>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1936254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807900" y="2155496"/>
            <a:ext cx="1376045" cy="1898014"/>
          </a:xfrm>
          <a:prstGeom prst="rect">
            <a:avLst/>
          </a:prstGeom>
        </p:spPr>
        <p:txBody>
          <a:bodyPr wrap="square" lIns="0" tIns="0" rIns="0" bIns="0">
            <a:spAutoFit/>
          </a:bodyPr>
          <a:lstStyle>
            <a:lvl1pPr>
              <a:defRPr sz="12250" b="1" i="0">
                <a:solidFill>
                  <a:srgbClr val="3654A3"/>
                </a:solidFill>
                <a:latin typeface="Arial"/>
                <a:cs typeface="Arial"/>
              </a:defRPr>
            </a:lvl1pPr>
          </a:lstStyle>
          <a:p>
            <a:endParaRPr/>
          </a:p>
        </p:txBody>
      </p:sp>
      <p:sp>
        <p:nvSpPr>
          <p:cNvPr id="3" name="Holder 3"/>
          <p:cNvSpPr>
            <a:spLocks noGrp="1"/>
          </p:cNvSpPr>
          <p:nvPr>
            <p:ph type="body" idx="1"/>
          </p:nvPr>
        </p:nvSpPr>
        <p:spPr>
          <a:xfrm>
            <a:off x="2393941" y="1485263"/>
            <a:ext cx="7410467" cy="167449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508349" y="6370042"/>
            <a:ext cx="3345179" cy="144779"/>
          </a:xfrm>
          <a:prstGeom prst="rect">
            <a:avLst/>
          </a:prstGeom>
        </p:spPr>
        <p:txBody>
          <a:bodyPr wrap="square" lIns="0" tIns="0" rIns="0" bIns="0">
            <a:spAutoFit/>
          </a:bodyPr>
          <a:lstStyle>
            <a:lvl1pPr>
              <a:defRPr sz="800" b="1" i="0">
                <a:solidFill>
                  <a:srgbClr val="3654A3"/>
                </a:solidFill>
                <a:latin typeface="Arial"/>
                <a:cs typeface="Arial"/>
              </a:defRPr>
            </a:lvl1pPr>
          </a:lstStyle>
          <a:p>
            <a:pPr marL="12700">
              <a:lnSpc>
                <a:spcPct val="100000"/>
              </a:lnSpc>
              <a:spcBef>
                <a:spcPts val="40"/>
              </a:spcBef>
            </a:pPr>
            <a:r>
              <a:rPr spc="-55" dirty="0"/>
              <a:t>LOREM</a:t>
            </a:r>
            <a:r>
              <a:rPr spc="-25" dirty="0"/>
              <a:t> </a:t>
            </a:r>
            <a:r>
              <a:rPr spc="-15" dirty="0"/>
              <a:t>IPSUM</a:t>
            </a:r>
            <a:r>
              <a:rPr spc="-25" dirty="0"/>
              <a:t> </a:t>
            </a:r>
            <a:r>
              <a:rPr spc="-55" dirty="0"/>
              <a:t>BORIAESERUM</a:t>
            </a:r>
            <a:r>
              <a:rPr spc="260" dirty="0"/>
              <a:t> </a:t>
            </a:r>
            <a:r>
              <a:rPr spc="265" dirty="0"/>
              <a:t> </a:t>
            </a:r>
            <a:r>
              <a:rPr spc="-65" dirty="0"/>
              <a:t>AUTAD</a:t>
            </a:r>
            <a:r>
              <a:rPr spc="-20" dirty="0"/>
              <a:t> </a:t>
            </a:r>
            <a:r>
              <a:rPr spc="-45" dirty="0"/>
              <a:t>TELAM</a:t>
            </a:r>
            <a:r>
              <a:rPr spc="-25" dirty="0"/>
              <a:t> </a:t>
            </a:r>
            <a:r>
              <a:rPr spc="-75" dirty="0"/>
              <a:t>FACCABO</a:t>
            </a:r>
            <a:r>
              <a:rPr spc="100" dirty="0"/>
              <a:t>  </a:t>
            </a:r>
            <a:r>
              <a:rPr spc="105" dirty="0"/>
              <a:t> </a:t>
            </a:r>
            <a:r>
              <a:rPr spc="-40" dirty="0"/>
              <a:t>MARS</a:t>
            </a:r>
            <a:r>
              <a:rPr spc="-25" dirty="0"/>
              <a:t> </a:t>
            </a:r>
            <a:r>
              <a:rPr spc="10" dirty="0"/>
              <a:t>2022</a:t>
            </a:r>
          </a:p>
        </p:txBody>
      </p:sp>
      <p:sp>
        <p:nvSpPr>
          <p:cNvPr id="5" name="Holder 5"/>
          <p:cNvSpPr>
            <a:spLocks noGrp="1"/>
          </p:cNvSpPr>
          <p:nvPr>
            <p:ph type="dt" sz="half" idx="6"/>
          </p:nvPr>
        </p:nvSpPr>
        <p:spPr>
          <a:xfrm>
            <a:off x="609917" y="6377940"/>
            <a:ext cx="28056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3/19/24</a:t>
            </a:fld>
            <a:endParaRPr lang="en-US"/>
          </a:p>
        </p:txBody>
      </p:sp>
      <p:sp>
        <p:nvSpPr>
          <p:cNvPr id="6" name="Holder 6"/>
          <p:cNvSpPr>
            <a:spLocks noGrp="1"/>
          </p:cNvSpPr>
          <p:nvPr>
            <p:ph type="sldNum" sz="quarter" idx="7"/>
          </p:nvPr>
        </p:nvSpPr>
        <p:spPr>
          <a:xfrm>
            <a:off x="11544485" y="6206213"/>
            <a:ext cx="176529" cy="204470"/>
          </a:xfrm>
          <a:prstGeom prst="rect">
            <a:avLst/>
          </a:prstGeom>
        </p:spPr>
        <p:txBody>
          <a:bodyPr wrap="square" lIns="0" tIns="0" rIns="0" bIns="0">
            <a:spAutoFit/>
          </a:bodyPr>
          <a:lstStyle>
            <a:lvl1pPr>
              <a:defRPr sz="1200" b="1" i="0">
                <a:solidFill>
                  <a:srgbClr val="3654A3"/>
                </a:solidFill>
                <a:latin typeface="Arial"/>
                <a:cs typeface="Arial"/>
              </a:defRPr>
            </a:lvl1pPr>
          </a:lstStyle>
          <a:p>
            <a:pPr marL="38100">
              <a:lnSpc>
                <a:spcPct val="100000"/>
              </a:lnSpc>
              <a:spcBef>
                <a:spcPts val="10"/>
              </a:spcBef>
            </a:pPr>
            <a:fld id="{81D60167-4931-47E6-BA6A-407CBD079E47}" type="slidenum">
              <a:rPr spc="20" dirty="0"/>
              <a:t>‹N°›</a:t>
            </a:fld>
            <a:endParaRPr spc="2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95" r:id="rId9"/>
    <p:sldLayoutId id="2147483696" r:id="rId10"/>
    <p:sldLayoutId id="2147483698" r:id="rId1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4BE64C2-D24B-134C-B4A5-797BE658BC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BF173FC-F37A-1A49-A2B8-D801F4124E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6F20269-7FDF-4F44-AC58-E2C5BB05E3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6A8F8D-51E4-5C45-BA3E-C138392E2238}" type="datetimeFigureOut">
              <a:rPr lang="fr-FR" smtClean="0"/>
              <a:t>19/03/2024</a:t>
            </a:fld>
            <a:endParaRPr lang="fr-FR"/>
          </a:p>
        </p:txBody>
      </p:sp>
      <p:sp>
        <p:nvSpPr>
          <p:cNvPr id="5" name="Espace réservé du pied de page 4">
            <a:extLst>
              <a:ext uri="{FF2B5EF4-FFF2-40B4-BE49-F238E27FC236}">
                <a16:creationId xmlns:a16="http://schemas.microsoft.com/office/drawing/2014/main" id="{0140E63F-C8BE-1C4E-BA0A-5E3C059AF7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ECE3A12-C08D-3E42-9445-52313D9E45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086F9-492E-B745-BD6A-99FF43A29079}" type="slidenum">
              <a:rPr lang="fr-FR" smtClean="0"/>
              <a:t>‹N°›</a:t>
            </a:fld>
            <a:endParaRPr lang="fr-FR"/>
          </a:p>
        </p:txBody>
      </p:sp>
    </p:spTree>
    <p:extLst>
      <p:ext uri="{BB962C8B-B14F-4D97-AF65-F5344CB8AC3E}">
        <p14:creationId xmlns:p14="http://schemas.microsoft.com/office/powerpoint/2010/main" val="174907338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99" r:id="rId13"/>
    <p:sldLayoutId id="214748370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07AE837-B5B4-F544-B914-4D4EA05C74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4400" b="1" spc="-140" dirty="0">
                <a:solidFill>
                  <a:srgbClr val="3654A3"/>
                </a:solidFill>
                <a:latin typeface="Arial"/>
                <a:cs typeface="Arial"/>
              </a:rPr>
              <a:t>Alio</a:t>
            </a:r>
            <a:r>
              <a:rPr lang="fr-FR" sz="4400" b="1" spc="-160" dirty="0">
                <a:solidFill>
                  <a:srgbClr val="3654A3"/>
                </a:solidFill>
                <a:latin typeface="Arial"/>
                <a:cs typeface="Arial"/>
              </a:rPr>
              <a:t>s</a:t>
            </a:r>
            <a:r>
              <a:rPr lang="fr-FR" sz="4400" b="1" spc="-110" dirty="0">
                <a:solidFill>
                  <a:srgbClr val="3654A3"/>
                </a:solidFill>
                <a:latin typeface="Arial"/>
                <a:cs typeface="Arial"/>
              </a:rPr>
              <a:t> </a:t>
            </a:r>
            <a:r>
              <a:rPr lang="fr-FR" sz="4400" b="1" spc="-65" dirty="0" err="1">
                <a:solidFill>
                  <a:srgbClr val="3654A3"/>
                </a:solidFill>
                <a:latin typeface="Arial"/>
                <a:cs typeface="Arial"/>
              </a:rPr>
              <a:t>aute</a:t>
            </a:r>
            <a:r>
              <a:rPr lang="fr-FR" sz="4400" b="1" spc="-105" dirty="0" err="1">
                <a:solidFill>
                  <a:srgbClr val="3654A3"/>
                </a:solidFill>
                <a:latin typeface="Arial"/>
                <a:cs typeface="Arial"/>
              </a:rPr>
              <a:t>m</a:t>
            </a:r>
            <a:r>
              <a:rPr lang="fr-FR" sz="4400" b="1" spc="-110" dirty="0">
                <a:solidFill>
                  <a:srgbClr val="3654A3"/>
                </a:solidFill>
                <a:latin typeface="Arial"/>
                <a:cs typeface="Arial"/>
              </a:rPr>
              <a:t> </a:t>
            </a:r>
            <a:r>
              <a:rPr lang="fr-FR" sz="4400" b="1" spc="-130" dirty="0" err="1">
                <a:solidFill>
                  <a:srgbClr val="3654A3"/>
                </a:solidFill>
                <a:latin typeface="Arial"/>
                <a:cs typeface="Arial"/>
              </a:rPr>
              <a:t>dice</a:t>
            </a:r>
            <a:r>
              <a:rPr lang="fr-FR" sz="4400" b="1" spc="-140" dirty="0" err="1">
                <a:solidFill>
                  <a:srgbClr val="3654A3"/>
                </a:solidFill>
                <a:latin typeface="Arial"/>
                <a:cs typeface="Arial"/>
              </a:rPr>
              <a:t>r</a:t>
            </a:r>
            <a:r>
              <a:rPr lang="fr-FR" sz="4400" b="1" spc="-80" dirty="0" err="1">
                <a:solidFill>
                  <a:srgbClr val="3654A3"/>
                </a:solidFill>
                <a:latin typeface="Arial"/>
                <a:cs typeface="Arial"/>
              </a:rPr>
              <a:t>e</a:t>
            </a:r>
            <a:r>
              <a:rPr lang="fr-FR" sz="4400" b="1" spc="-80" dirty="0">
                <a:solidFill>
                  <a:srgbClr val="3654A3"/>
                </a:solidFill>
                <a:latin typeface="Arial"/>
                <a:cs typeface="Arial"/>
              </a:rPr>
              <a:t>  </a:t>
            </a:r>
            <a:r>
              <a:rPr lang="fr-FR" sz="4400" b="1" spc="-80" dirty="0" err="1">
                <a:solidFill>
                  <a:srgbClr val="3654A3"/>
                </a:solidFill>
                <a:latin typeface="Arial"/>
                <a:cs typeface="Arial"/>
              </a:rPr>
              <a:t>aiunt</a:t>
            </a:r>
            <a:r>
              <a:rPr lang="fr-FR" sz="4400" b="1" spc="-114" dirty="0">
                <a:solidFill>
                  <a:srgbClr val="3654A3"/>
                </a:solidFill>
                <a:latin typeface="Arial"/>
                <a:cs typeface="Arial"/>
              </a:rPr>
              <a:t> </a:t>
            </a:r>
            <a:r>
              <a:rPr lang="fr-FR" sz="4400" b="1" spc="-80" dirty="0" err="1">
                <a:solidFill>
                  <a:srgbClr val="3654A3"/>
                </a:solidFill>
                <a:latin typeface="Arial"/>
                <a:cs typeface="Arial"/>
              </a:rPr>
              <a:t>multo</a:t>
            </a:r>
            <a:br>
              <a:rPr lang="fr-FR" sz="4400" dirty="0">
                <a:latin typeface="Arial"/>
                <a:cs typeface="Arial"/>
              </a:rPr>
            </a:br>
            <a:endParaRPr lang="fr-FR" dirty="0"/>
          </a:p>
        </p:txBody>
      </p:sp>
      <p:sp>
        <p:nvSpPr>
          <p:cNvPr id="3" name="Espace réservé du texte 2">
            <a:extLst>
              <a:ext uri="{FF2B5EF4-FFF2-40B4-BE49-F238E27FC236}">
                <a16:creationId xmlns:a16="http://schemas.microsoft.com/office/drawing/2014/main" id="{E62C9DC5-296F-0E40-BCD6-85FD2DABD2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C8B1D180-A194-3D4F-AF57-D1BD70D106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9C14CE-4A27-E647-914F-8CA64514A818}" type="datetimeFigureOut">
              <a:rPr lang="fr-FR" smtClean="0"/>
              <a:t>19/03/2024</a:t>
            </a:fld>
            <a:endParaRPr lang="fr-FR"/>
          </a:p>
        </p:txBody>
      </p:sp>
      <p:sp>
        <p:nvSpPr>
          <p:cNvPr id="5" name="Espace réservé du pied de page 4">
            <a:extLst>
              <a:ext uri="{FF2B5EF4-FFF2-40B4-BE49-F238E27FC236}">
                <a16:creationId xmlns:a16="http://schemas.microsoft.com/office/drawing/2014/main" id="{7B255864-D54D-2145-9060-CA91678619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D1534C8-54B5-9D40-BC50-492E584FCB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FA73C0-9092-5E49-BCEB-92EEBF0704F9}" type="slidenum">
              <a:rPr lang="fr-FR" smtClean="0"/>
              <a:t>‹N°›</a:t>
            </a:fld>
            <a:endParaRPr lang="fr-FR"/>
          </a:p>
        </p:txBody>
      </p:sp>
    </p:spTree>
    <p:extLst>
      <p:ext uri="{BB962C8B-B14F-4D97-AF65-F5344CB8AC3E}">
        <p14:creationId xmlns:p14="http://schemas.microsoft.com/office/powerpoint/2010/main" val="140844311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marL="0" marR="0" indent="0" algn="l" defTabSz="914400" rtl="0" eaLnBrk="1" fontAlgn="auto" latinLnBrk="0" hangingPunct="1">
        <a:lnSpc>
          <a:spcPct val="9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tr/illustrations/yarg%C4%B1%C3%A7-avukat-dating-dava-vekili-3008038/" TargetMode="External"/><Relationship Id="rId2" Type="http://schemas.openxmlformats.org/officeDocument/2006/relationships/image" Target="../media/image22.jp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mailto:commandes@resah.fr" TargetMode="External"/><Relationship Id="rId1" Type="http://schemas.openxmlformats.org/officeDocument/2006/relationships/slideLayout" Target="../slideLayouts/slideLayout24.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4.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hyperlink" Target="https://resah.myportal.fr/" TargetMode="External"/><Relationship Id="rId2" Type="http://schemas.openxmlformats.org/officeDocument/2006/relationships/hyperlink" Target="http://www.resah.fr/" TargetMode="External"/><Relationship Id="rId1" Type="http://schemas.openxmlformats.org/officeDocument/2006/relationships/slideLayout" Target="../slideLayouts/slideLayout24.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0.xml"/><Relationship Id="rId6" Type="http://schemas.openxmlformats.org/officeDocument/2006/relationships/image" Target="../media/image32.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mailto:n.silvestri@resah.fr" TargetMode="Externa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png"/><Relationship Id="rId7"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jpeg"/><Relationship Id="rId7"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Layout" Target="../slideLayouts/slideLayout10.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file:////Users/n.silvestri/Library/Containers/com.microsoft.Outlook/Data/Library/Caches/Signatures/signature_3523444037" TargetMode="External"/><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image" Target="../media/image13.jpe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28083" y="-84667"/>
            <a:ext cx="12193270" cy="6858000"/>
          </a:xfrm>
          <a:custGeom>
            <a:avLst/>
            <a:gdLst/>
            <a:ahLst/>
            <a:cxnLst/>
            <a:rect l="l" t="t" r="r" b="b"/>
            <a:pathLst>
              <a:path w="12193270" h="6858000">
                <a:moveTo>
                  <a:pt x="12193206" y="0"/>
                </a:moveTo>
                <a:lnTo>
                  <a:pt x="0" y="0"/>
                </a:lnTo>
                <a:lnTo>
                  <a:pt x="0" y="6858000"/>
                </a:lnTo>
                <a:lnTo>
                  <a:pt x="12193206" y="6858000"/>
                </a:lnTo>
                <a:lnTo>
                  <a:pt x="12193206" y="0"/>
                </a:lnTo>
                <a:close/>
              </a:path>
            </a:pathLst>
          </a:custGeom>
          <a:solidFill>
            <a:srgbClr val="3654A3"/>
          </a:solidFill>
        </p:spPr>
        <p:txBody>
          <a:bodyPr wrap="square" lIns="0" tIns="0" rIns="0" bIns="0" rtlCol="0"/>
          <a:lstStyle/>
          <a:p>
            <a:endParaRPr dirty="0"/>
          </a:p>
        </p:txBody>
      </p:sp>
      <p:sp>
        <p:nvSpPr>
          <p:cNvPr id="3" name="object 3"/>
          <p:cNvSpPr/>
          <p:nvPr/>
        </p:nvSpPr>
        <p:spPr>
          <a:xfrm>
            <a:off x="10591406" y="5261165"/>
            <a:ext cx="254635" cy="256540"/>
          </a:xfrm>
          <a:custGeom>
            <a:avLst/>
            <a:gdLst/>
            <a:ahLst/>
            <a:cxnLst/>
            <a:rect l="l" t="t" r="r" b="b"/>
            <a:pathLst>
              <a:path w="254634" h="256539">
                <a:moveTo>
                  <a:pt x="254038" y="0"/>
                </a:moveTo>
                <a:lnTo>
                  <a:pt x="0" y="0"/>
                </a:lnTo>
                <a:lnTo>
                  <a:pt x="0" y="256501"/>
                </a:lnTo>
                <a:lnTo>
                  <a:pt x="254038" y="256501"/>
                </a:lnTo>
                <a:lnTo>
                  <a:pt x="254038" y="0"/>
                </a:lnTo>
                <a:close/>
              </a:path>
            </a:pathLst>
          </a:custGeom>
          <a:solidFill>
            <a:srgbClr val="FFFFFF"/>
          </a:solidFill>
        </p:spPr>
        <p:txBody>
          <a:bodyPr wrap="square" lIns="0" tIns="0" rIns="0" bIns="0" rtlCol="0"/>
          <a:lstStyle/>
          <a:p>
            <a:endParaRPr/>
          </a:p>
        </p:txBody>
      </p:sp>
      <p:grpSp>
        <p:nvGrpSpPr>
          <p:cNvPr id="4" name="object 4"/>
          <p:cNvGrpSpPr/>
          <p:nvPr/>
        </p:nvGrpSpPr>
        <p:grpSpPr>
          <a:xfrm>
            <a:off x="10668089" y="4825720"/>
            <a:ext cx="431800" cy="384175"/>
            <a:chOff x="10668089" y="4825720"/>
            <a:chExt cx="431800" cy="384175"/>
          </a:xfrm>
        </p:grpSpPr>
        <p:sp>
          <p:nvSpPr>
            <p:cNvPr id="5" name="object 5"/>
            <p:cNvSpPr/>
            <p:nvPr/>
          </p:nvSpPr>
          <p:spPr>
            <a:xfrm>
              <a:off x="10668089" y="4931143"/>
              <a:ext cx="153670" cy="155575"/>
            </a:xfrm>
            <a:custGeom>
              <a:avLst/>
              <a:gdLst/>
              <a:ahLst/>
              <a:cxnLst/>
              <a:rect l="l" t="t" r="r" b="b"/>
              <a:pathLst>
                <a:path w="153670" h="155575">
                  <a:moveTo>
                    <a:pt x="153517" y="0"/>
                  </a:moveTo>
                  <a:lnTo>
                    <a:pt x="0" y="0"/>
                  </a:lnTo>
                  <a:lnTo>
                    <a:pt x="0" y="80848"/>
                  </a:lnTo>
                  <a:lnTo>
                    <a:pt x="0" y="155003"/>
                  </a:lnTo>
                  <a:lnTo>
                    <a:pt x="153517" y="155003"/>
                  </a:lnTo>
                  <a:lnTo>
                    <a:pt x="153517" y="80848"/>
                  </a:lnTo>
                  <a:lnTo>
                    <a:pt x="153517" y="0"/>
                  </a:lnTo>
                  <a:close/>
                </a:path>
              </a:pathLst>
            </a:custGeom>
            <a:solidFill>
              <a:srgbClr val="8FA0D1"/>
            </a:solidFill>
          </p:spPr>
          <p:txBody>
            <a:bodyPr wrap="square" lIns="0" tIns="0" rIns="0" bIns="0" rtlCol="0"/>
            <a:lstStyle/>
            <a:p>
              <a:endParaRPr/>
            </a:p>
          </p:txBody>
        </p:sp>
        <p:sp>
          <p:nvSpPr>
            <p:cNvPr id="6" name="object 6"/>
            <p:cNvSpPr/>
            <p:nvPr/>
          </p:nvSpPr>
          <p:spPr>
            <a:xfrm>
              <a:off x="10747515" y="4825720"/>
              <a:ext cx="352425" cy="384175"/>
            </a:xfrm>
            <a:custGeom>
              <a:avLst/>
              <a:gdLst/>
              <a:ahLst/>
              <a:cxnLst/>
              <a:rect l="l" t="t" r="r" b="b"/>
              <a:pathLst>
                <a:path w="352425" h="384175">
                  <a:moveTo>
                    <a:pt x="195846" y="186270"/>
                  </a:moveTo>
                  <a:lnTo>
                    <a:pt x="0" y="186270"/>
                  </a:lnTo>
                  <a:lnTo>
                    <a:pt x="0" y="384009"/>
                  </a:lnTo>
                  <a:lnTo>
                    <a:pt x="195846" y="384009"/>
                  </a:lnTo>
                  <a:lnTo>
                    <a:pt x="195846" y="186270"/>
                  </a:lnTo>
                  <a:close/>
                </a:path>
                <a:path w="352425" h="384175">
                  <a:moveTo>
                    <a:pt x="351955" y="0"/>
                  </a:moveTo>
                  <a:lnTo>
                    <a:pt x="224942" y="0"/>
                  </a:lnTo>
                  <a:lnTo>
                    <a:pt x="224942" y="128244"/>
                  </a:lnTo>
                  <a:lnTo>
                    <a:pt x="351955" y="128244"/>
                  </a:lnTo>
                  <a:lnTo>
                    <a:pt x="351955" y="0"/>
                  </a:lnTo>
                  <a:close/>
                </a:path>
              </a:pathLst>
            </a:custGeom>
            <a:solidFill>
              <a:srgbClr val="6ACFF6"/>
            </a:solidFill>
          </p:spPr>
          <p:txBody>
            <a:bodyPr wrap="square" lIns="0" tIns="0" rIns="0" bIns="0" rtlCol="0"/>
            <a:lstStyle/>
            <a:p>
              <a:endParaRPr/>
            </a:p>
          </p:txBody>
        </p:sp>
      </p:grpSp>
      <p:sp>
        <p:nvSpPr>
          <p:cNvPr id="7" name="object 7"/>
          <p:cNvSpPr/>
          <p:nvPr/>
        </p:nvSpPr>
        <p:spPr>
          <a:xfrm>
            <a:off x="10908957" y="5261178"/>
            <a:ext cx="127635" cy="128270"/>
          </a:xfrm>
          <a:custGeom>
            <a:avLst/>
            <a:gdLst/>
            <a:ahLst/>
            <a:cxnLst/>
            <a:rect l="l" t="t" r="r" b="b"/>
            <a:pathLst>
              <a:path w="127634" h="128270">
                <a:moveTo>
                  <a:pt x="127012" y="0"/>
                </a:moveTo>
                <a:lnTo>
                  <a:pt x="0" y="0"/>
                </a:lnTo>
                <a:lnTo>
                  <a:pt x="0" y="128244"/>
                </a:lnTo>
                <a:lnTo>
                  <a:pt x="127012" y="128244"/>
                </a:lnTo>
                <a:lnTo>
                  <a:pt x="127012" y="0"/>
                </a:lnTo>
                <a:close/>
              </a:path>
            </a:pathLst>
          </a:custGeom>
          <a:solidFill>
            <a:srgbClr val="8FA0D1"/>
          </a:solidFill>
        </p:spPr>
        <p:txBody>
          <a:bodyPr wrap="square" lIns="0" tIns="0" rIns="0" bIns="0" rtlCol="0"/>
          <a:lstStyle/>
          <a:p>
            <a:endParaRPr/>
          </a:p>
        </p:txBody>
      </p:sp>
      <p:sp>
        <p:nvSpPr>
          <p:cNvPr id="8" name="object 8"/>
          <p:cNvSpPr/>
          <p:nvPr/>
        </p:nvSpPr>
        <p:spPr>
          <a:xfrm>
            <a:off x="10747514" y="5011991"/>
            <a:ext cx="74295" cy="74295"/>
          </a:xfrm>
          <a:custGeom>
            <a:avLst/>
            <a:gdLst/>
            <a:ahLst/>
            <a:cxnLst/>
            <a:rect l="l" t="t" r="r" b="b"/>
            <a:pathLst>
              <a:path w="74295" h="74295">
                <a:moveTo>
                  <a:pt x="74155" y="0"/>
                </a:moveTo>
                <a:lnTo>
                  <a:pt x="0" y="0"/>
                </a:lnTo>
                <a:lnTo>
                  <a:pt x="0" y="74155"/>
                </a:lnTo>
                <a:lnTo>
                  <a:pt x="74155" y="74155"/>
                </a:lnTo>
                <a:lnTo>
                  <a:pt x="74155" y="0"/>
                </a:lnTo>
                <a:close/>
              </a:path>
            </a:pathLst>
          </a:custGeom>
          <a:solidFill>
            <a:srgbClr val="FFFFFF"/>
          </a:solidFill>
        </p:spPr>
        <p:txBody>
          <a:bodyPr wrap="square" lIns="0" tIns="0" rIns="0" bIns="0" rtlCol="0"/>
          <a:lstStyle/>
          <a:p>
            <a:endParaRPr/>
          </a:p>
        </p:txBody>
      </p:sp>
      <p:sp>
        <p:nvSpPr>
          <p:cNvPr id="9" name="object 9"/>
          <p:cNvSpPr/>
          <p:nvPr/>
        </p:nvSpPr>
        <p:spPr>
          <a:xfrm>
            <a:off x="8040599" y="5007546"/>
            <a:ext cx="767080" cy="518795"/>
          </a:xfrm>
          <a:custGeom>
            <a:avLst/>
            <a:gdLst/>
            <a:ahLst/>
            <a:cxnLst/>
            <a:rect l="l" t="t" r="r" b="b"/>
            <a:pathLst>
              <a:path w="767079" h="518795">
                <a:moveTo>
                  <a:pt x="268097" y="2794"/>
                </a:moveTo>
                <a:lnTo>
                  <a:pt x="216001" y="0"/>
                </a:lnTo>
                <a:lnTo>
                  <a:pt x="172402" y="7696"/>
                </a:lnTo>
                <a:lnTo>
                  <a:pt x="136677" y="25336"/>
                </a:lnTo>
                <a:lnTo>
                  <a:pt x="108229" y="52336"/>
                </a:lnTo>
                <a:lnTo>
                  <a:pt x="86461" y="88125"/>
                </a:lnTo>
                <a:lnTo>
                  <a:pt x="55372" y="8686"/>
                </a:lnTo>
                <a:lnTo>
                  <a:pt x="0" y="8686"/>
                </a:lnTo>
                <a:lnTo>
                  <a:pt x="0" y="510882"/>
                </a:lnTo>
                <a:lnTo>
                  <a:pt x="133083" y="510882"/>
                </a:lnTo>
                <a:lnTo>
                  <a:pt x="133083" y="255854"/>
                </a:lnTo>
                <a:lnTo>
                  <a:pt x="136017" y="213741"/>
                </a:lnTo>
                <a:lnTo>
                  <a:pt x="147307" y="175069"/>
                </a:lnTo>
                <a:lnTo>
                  <a:pt x="170624" y="144208"/>
                </a:lnTo>
                <a:lnTo>
                  <a:pt x="209664" y="125539"/>
                </a:lnTo>
                <a:lnTo>
                  <a:pt x="268097" y="123444"/>
                </a:lnTo>
                <a:lnTo>
                  <a:pt x="268097" y="2794"/>
                </a:lnTo>
                <a:close/>
              </a:path>
              <a:path w="767079" h="518795">
                <a:moveTo>
                  <a:pt x="766660" y="265404"/>
                </a:moveTo>
                <a:lnTo>
                  <a:pt x="764209" y="219290"/>
                </a:lnTo>
                <a:lnTo>
                  <a:pt x="762596" y="209765"/>
                </a:lnTo>
                <a:lnTo>
                  <a:pt x="756767" y="175298"/>
                </a:lnTo>
                <a:lnTo>
                  <a:pt x="743953" y="134315"/>
                </a:lnTo>
                <a:lnTo>
                  <a:pt x="729678" y="105791"/>
                </a:lnTo>
                <a:lnTo>
                  <a:pt x="725385" y="97205"/>
                </a:lnTo>
                <a:lnTo>
                  <a:pt x="700697" y="64871"/>
                </a:lnTo>
                <a:lnTo>
                  <a:pt x="669518" y="38176"/>
                </a:lnTo>
                <a:lnTo>
                  <a:pt x="631482" y="18021"/>
                </a:lnTo>
                <a:lnTo>
                  <a:pt x="627519" y="16916"/>
                </a:lnTo>
                <a:lnTo>
                  <a:pt x="627519" y="209765"/>
                </a:lnTo>
                <a:lnTo>
                  <a:pt x="427418" y="209765"/>
                </a:lnTo>
                <a:lnTo>
                  <a:pt x="434708" y="166204"/>
                </a:lnTo>
                <a:lnTo>
                  <a:pt x="452920" y="133502"/>
                </a:lnTo>
                <a:lnTo>
                  <a:pt x="483158" y="112928"/>
                </a:lnTo>
                <a:lnTo>
                  <a:pt x="526503" y="105791"/>
                </a:lnTo>
                <a:lnTo>
                  <a:pt x="571931" y="112928"/>
                </a:lnTo>
                <a:lnTo>
                  <a:pt x="602881" y="133502"/>
                </a:lnTo>
                <a:lnTo>
                  <a:pt x="620890" y="166204"/>
                </a:lnTo>
                <a:lnTo>
                  <a:pt x="627519" y="209765"/>
                </a:lnTo>
                <a:lnTo>
                  <a:pt x="627519" y="16916"/>
                </a:lnTo>
                <a:lnTo>
                  <a:pt x="586193" y="5283"/>
                </a:lnTo>
                <a:lnTo>
                  <a:pt x="533311" y="838"/>
                </a:lnTo>
                <a:lnTo>
                  <a:pt x="472059" y="5588"/>
                </a:lnTo>
                <a:lnTo>
                  <a:pt x="421690" y="19050"/>
                </a:lnTo>
                <a:lnTo>
                  <a:pt x="381228" y="40068"/>
                </a:lnTo>
                <a:lnTo>
                  <a:pt x="349694" y="67487"/>
                </a:lnTo>
                <a:lnTo>
                  <a:pt x="326097" y="100139"/>
                </a:lnTo>
                <a:lnTo>
                  <a:pt x="309460" y="136855"/>
                </a:lnTo>
                <a:lnTo>
                  <a:pt x="298792" y="176479"/>
                </a:lnTo>
                <a:lnTo>
                  <a:pt x="293116" y="217843"/>
                </a:lnTo>
                <a:lnTo>
                  <a:pt x="291439" y="259791"/>
                </a:lnTo>
                <a:lnTo>
                  <a:pt x="293217" y="302768"/>
                </a:lnTo>
                <a:lnTo>
                  <a:pt x="299186" y="344690"/>
                </a:lnTo>
                <a:lnTo>
                  <a:pt x="310324" y="384467"/>
                </a:lnTo>
                <a:lnTo>
                  <a:pt x="327571" y="421055"/>
                </a:lnTo>
                <a:lnTo>
                  <a:pt x="351891" y="453377"/>
                </a:lnTo>
                <a:lnTo>
                  <a:pt x="384251" y="480377"/>
                </a:lnTo>
                <a:lnTo>
                  <a:pt x="425602" y="500976"/>
                </a:lnTo>
                <a:lnTo>
                  <a:pt x="476910" y="514121"/>
                </a:lnTo>
                <a:lnTo>
                  <a:pt x="539127" y="518744"/>
                </a:lnTo>
                <a:lnTo>
                  <a:pt x="601675" y="514311"/>
                </a:lnTo>
                <a:lnTo>
                  <a:pt x="652564" y="501802"/>
                </a:lnTo>
                <a:lnTo>
                  <a:pt x="692746" y="482371"/>
                </a:lnTo>
                <a:lnTo>
                  <a:pt x="723176" y="457200"/>
                </a:lnTo>
                <a:lnTo>
                  <a:pt x="750062" y="414769"/>
                </a:lnTo>
                <a:lnTo>
                  <a:pt x="758583" y="394271"/>
                </a:lnTo>
                <a:lnTo>
                  <a:pt x="765454" y="358863"/>
                </a:lnTo>
                <a:lnTo>
                  <a:pt x="624624" y="358863"/>
                </a:lnTo>
                <a:lnTo>
                  <a:pt x="616508" y="380009"/>
                </a:lnTo>
                <a:lnTo>
                  <a:pt x="599846" y="397852"/>
                </a:lnTo>
                <a:lnTo>
                  <a:pt x="572973" y="410171"/>
                </a:lnTo>
                <a:lnTo>
                  <a:pt x="534276" y="414769"/>
                </a:lnTo>
                <a:lnTo>
                  <a:pt x="493534" y="408901"/>
                </a:lnTo>
                <a:lnTo>
                  <a:pt x="460451" y="390613"/>
                </a:lnTo>
                <a:lnTo>
                  <a:pt x="437565" y="358902"/>
                </a:lnTo>
                <a:lnTo>
                  <a:pt x="427418" y="312750"/>
                </a:lnTo>
                <a:lnTo>
                  <a:pt x="764476" y="312750"/>
                </a:lnTo>
                <a:lnTo>
                  <a:pt x="766660" y="265404"/>
                </a:lnTo>
                <a:close/>
              </a:path>
            </a:pathLst>
          </a:custGeom>
          <a:solidFill>
            <a:srgbClr val="FFFFFF"/>
          </a:solidFill>
        </p:spPr>
        <p:txBody>
          <a:bodyPr wrap="square" lIns="0" tIns="0" rIns="0" bIns="0" rtlCol="0"/>
          <a:lstStyle/>
          <a:p>
            <a:endParaRPr/>
          </a:p>
        </p:txBody>
      </p:sp>
      <p:sp>
        <p:nvSpPr>
          <p:cNvPr id="10" name="object 10"/>
          <p:cNvSpPr/>
          <p:nvPr/>
        </p:nvSpPr>
        <p:spPr>
          <a:xfrm>
            <a:off x="8861469" y="5008374"/>
            <a:ext cx="468630" cy="518159"/>
          </a:xfrm>
          <a:custGeom>
            <a:avLst/>
            <a:gdLst/>
            <a:ahLst/>
            <a:cxnLst/>
            <a:rect l="l" t="t" r="r" b="b"/>
            <a:pathLst>
              <a:path w="468629" h="518160">
                <a:moveTo>
                  <a:pt x="232168" y="0"/>
                </a:moveTo>
                <a:lnTo>
                  <a:pt x="174933" y="3295"/>
                </a:lnTo>
                <a:lnTo>
                  <a:pt x="125807" y="13145"/>
                </a:lnTo>
                <a:lnTo>
                  <a:pt x="85043" y="29499"/>
                </a:lnTo>
                <a:lnTo>
                  <a:pt x="52896" y="52304"/>
                </a:lnTo>
                <a:lnTo>
                  <a:pt x="15467" y="117057"/>
                </a:lnTo>
                <a:lnTo>
                  <a:pt x="10693" y="158902"/>
                </a:lnTo>
                <a:lnTo>
                  <a:pt x="17114" y="198452"/>
                </a:lnTo>
                <a:lnTo>
                  <a:pt x="61687" y="252717"/>
                </a:lnTo>
                <a:lnTo>
                  <a:pt x="133457" y="283154"/>
                </a:lnTo>
                <a:lnTo>
                  <a:pt x="173875" y="292919"/>
                </a:lnTo>
                <a:lnTo>
                  <a:pt x="252444" y="308508"/>
                </a:lnTo>
                <a:lnTo>
                  <a:pt x="286063" y="317118"/>
                </a:lnTo>
                <a:lnTo>
                  <a:pt x="312882" y="328129"/>
                </a:lnTo>
                <a:lnTo>
                  <a:pt x="330636" y="342935"/>
                </a:lnTo>
                <a:lnTo>
                  <a:pt x="337058" y="362927"/>
                </a:lnTo>
                <a:lnTo>
                  <a:pt x="330789" y="383311"/>
                </a:lnTo>
                <a:lnTo>
                  <a:pt x="312410" y="399464"/>
                </a:lnTo>
                <a:lnTo>
                  <a:pt x="282558" y="410099"/>
                </a:lnTo>
                <a:lnTo>
                  <a:pt x="241871" y="413931"/>
                </a:lnTo>
                <a:lnTo>
                  <a:pt x="194649" y="408673"/>
                </a:lnTo>
                <a:lnTo>
                  <a:pt x="159905" y="393209"/>
                </a:lnTo>
                <a:lnTo>
                  <a:pt x="138458" y="367998"/>
                </a:lnTo>
                <a:lnTo>
                  <a:pt x="131127" y="333502"/>
                </a:lnTo>
                <a:lnTo>
                  <a:pt x="0" y="333502"/>
                </a:lnTo>
                <a:lnTo>
                  <a:pt x="3824" y="376907"/>
                </a:lnTo>
                <a:lnTo>
                  <a:pt x="15297" y="414451"/>
                </a:lnTo>
                <a:lnTo>
                  <a:pt x="61193" y="472047"/>
                </a:lnTo>
                <a:lnTo>
                  <a:pt x="95616" y="492144"/>
                </a:lnTo>
                <a:lnTo>
                  <a:pt x="137690" y="506471"/>
                </a:lnTo>
                <a:lnTo>
                  <a:pt x="187415" y="515051"/>
                </a:lnTo>
                <a:lnTo>
                  <a:pt x="244792" y="517906"/>
                </a:lnTo>
                <a:lnTo>
                  <a:pt x="299370" y="514039"/>
                </a:lnTo>
                <a:lnTo>
                  <a:pt x="347696" y="502828"/>
                </a:lnTo>
                <a:lnTo>
                  <a:pt x="388988" y="484856"/>
                </a:lnTo>
                <a:lnTo>
                  <a:pt x="422464" y="460707"/>
                </a:lnTo>
                <a:lnTo>
                  <a:pt x="447344" y="430965"/>
                </a:lnTo>
                <a:lnTo>
                  <a:pt x="468185" y="357035"/>
                </a:lnTo>
                <a:lnTo>
                  <a:pt x="461744" y="314714"/>
                </a:lnTo>
                <a:lnTo>
                  <a:pt x="417040" y="257143"/>
                </a:lnTo>
                <a:lnTo>
                  <a:pt x="383322" y="238935"/>
                </a:lnTo>
                <a:lnTo>
                  <a:pt x="345057" y="225809"/>
                </a:lnTo>
                <a:lnTo>
                  <a:pt x="304520" y="216285"/>
                </a:lnTo>
                <a:lnTo>
                  <a:pt x="225718" y="202135"/>
                </a:lnTo>
                <a:lnTo>
                  <a:pt x="192000" y="194552"/>
                </a:lnTo>
                <a:lnTo>
                  <a:pt x="165102" y="184659"/>
                </a:lnTo>
                <a:lnTo>
                  <a:pt x="147296" y="170978"/>
                </a:lnTo>
                <a:lnTo>
                  <a:pt x="140855" y="152031"/>
                </a:lnTo>
                <a:lnTo>
                  <a:pt x="145089" y="133458"/>
                </a:lnTo>
                <a:lnTo>
                  <a:pt x="159431" y="117462"/>
                </a:lnTo>
                <a:lnTo>
                  <a:pt x="186338" y="106247"/>
                </a:lnTo>
                <a:lnTo>
                  <a:pt x="228269" y="102019"/>
                </a:lnTo>
                <a:lnTo>
                  <a:pt x="273151" y="106233"/>
                </a:lnTo>
                <a:lnTo>
                  <a:pt x="303187" y="119551"/>
                </a:lnTo>
                <a:lnTo>
                  <a:pt x="321020" y="142984"/>
                </a:lnTo>
                <a:lnTo>
                  <a:pt x="329298" y="177546"/>
                </a:lnTo>
                <a:lnTo>
                  <a:pt x="453631" y="177546"/>
                </a:lnTo>
                <a:lnTo>
                  <a:pt x="449009" y="130957"/>
                </a:lnTo>
                <a:lnTo>
                  <a:pt x="435212" y="91301"/>
                </a:lnTo>
                <a:lnTo>
                  <a:pt x="412341" y="58662"/>
                </a:lnTo>
                <a:lnTo>
                  <a:pt x="380499" y="33126"/>
                </a:lnTo>
                <a:lnTo>
                  <a:pt x="339788" y="14780"/>
                </a:lnTo>
                <a:lnTo>
                  <a:pt x="290310" y="3709"/>
                </a:lnTo>
                <a:lnTo>
                  <a:pt x="232168" y="0"/>
                </a:lnTo>
                <a:close/>
              </a:path>
            </a:pathLst>
          </a:custGeom>
          <a:solidFill>
            <a:srgbClr val="FFFFFF"/>
          </a:solidFill>
        </p:spPr>
        <p:txBody>
          <a:bodyPr wrap="square" lIns="0" tIns="0" rIns="0" bIns="0" rtlCol="0"/>
          <a:lstStyle/>
          <a:p>
            <a:endParaRPr/>
          </a:p>
        </p:txBody>
      </p:sp>
      <p:sp>
        <p:nvSpPr>
          <p:cNvPr id="11" name="object 11"/>
          <p:cNvSpPr/>
          <p:nvPr/>
        </p:nvSpPr>
        <p:spPr>
          <a:xfrm>
            <a:off x="9382168" y="5008380"/>
            <a:ext cx="473075" cy="518159"/>
          </a:xfrm>
          <a:custGeom>
            <a:avLst/>
            <a:gdLst/>
            <a:ahLst/>
            <a:cxnLst/>
            <a:rect l="l" t="t" r="r" b="b"/>
            <a:pathLst>
              <a:path w="473075" h="518160">
                <a:moveTo>
                  <a:pt x="455980" y="103974"/>
                </a:moveTo>
                <a:lnTo>
                  <a:pt x="239915" y="103974"/>
                </a:lnTo>
                <a:lnTo>
                  <a:pt x="286563" y="109475"/>
                </a:lnTo>
                <a:lnTo>
                  <a:pt x="317269" y="126653"/>
                </a:lnTo>
                <a:lnTo>
                  <a:pt x="334314" y="156524"/>
                </a:lnTo>
                <a:lnTo>
                  <a:pt x="339979" y="200101"/>
                </a:lnTo>
                <a:lnTo>
                  <a:pt x="207873" y="211861"/>
                </a:lnTo>
                <a:lnTo>
                  <a:pt x="141882" y="220725"/>
                </a:lnTo>
                <a:lnTo>
                  <a:pt x="89221" y="235039"/>
                </a:lnTo>
                <a:lnTo>
                  <a:pt x="49296" y="255511"/>
                </a:lnTo>
                <a:lnTo>
                  <a:pt x="21513" y="282849"/>
                </a:lnTo>
                <a:lnTo>
                  <a:pt x="5279" y="317762"/>
                </a:lnTo>
                <a:lnTo>
                  <a:pt x="0" y="360959"/>
                </a:lnTo>
                <a:lnTo>
                  <a:pt x="6988" y="410044"/>
                </a:lnTo>
                <a:lnTo>
                  <a:pt x="26767" y="449595"/>
                </a:lnTo>
                <a:lnTo>
                  <a:pt x="57556" y="479883"/>
                </a:lnTo>
                <a:lnTo>
                  <a:pt x="97573" y="501181"/>
                </a:lnTo>
                <a:lnTo>
                  <a:pt x="145038" y="513760"/>
                </a:lnTo>
                <a:lnTo>
                  <a:pt x="198170" y="517893"/>
                </a:lnTo>
                <a:lnTo>
                  <a:pt x="266130" y="510582"/>
                </a:lnTo>
                <a:lnTo>
                  <a:pt x="319336" y="491042"/>
                </a:lnTo>
                <a:lnTo>
                  <a:pt x="359067" y="462857"/>
                </a:lnTo>
                <a:lnTo>
                  <a:pt x="386600" y="429615"/>
                </a:lnTo>
                <a:lnTo>
                  <a:pt x="473062" y="429615"/>
                </a:lnTo>
                <a:lnTo>
                  <a:pt x="473062" y="412940"/>
                </a:lnTo>
                <a:lnTo>
                  <a:pt x="230212" y="412940"/>
                </a:lnTo>
                <a:lnTo>
                  <a:pt x="188486" y="408572"/>
                </a:lnTo>
                <a:lnTo>
                  <a:pt x="160148" y="396387"/>
                </a:lnTo>
                <a:lnTo>
                  <a:pt x="144014" y="377766"/>
                </a:lnTo>
                <a:lnTo>
                  <a:pt x="138899" y="354088"/>
                </a:lnTo>
                <a:lnTo>
                  <a:pt x="143166" y="336052"/>
                </a:lnTo>
                <a:lnTo>
                  <a:pt x="157724" y="321600"/>
                </a:lnTo>
                <a:lnTo>
                  <a:pt x="185212" y="310642"/>
                </a:lnTo>
                <a:lnTo>
                  <a:pt x="228269" y="303085"/>
                </a:lnTo>
                <a:lnTo>
                  <a:pt x="339979" y="290334"/>
                </a:lnTo>
                <a:lnTo>
                  <a:pt x="473062" y="290334"/>
                </a:lnTo>
                <a:lnTo>
                  <a:pt x="473062" y="225602"/>
                </a:lnTo>
                <a:lnTo>
                  <a:pt x="471778" y="182731"/>
                </a:lnTo>
                <a:lnTo>
                  <a:pt x="467113" y="143332"/>
                </a:lnTo>
                <a:lnTo>
                  <a:pt x="457842" y="107823"/>
                </a:lnTo>
                <a:lnTo>
                  <a:pt x="455980" y="103974"/>
                </a:lnTo>
                <a:close/>
              </a:path>
              <a:path w="473075" h="518160">
                <a:moveTo>
                  <a:pt x="473062" y="429615"/>
                </a:moveTo>
                <a:lnTo>
                  <a:pt x="386600" y="429615"/>
                </a:lnTo>
                <a:lnTo>
                  <a:pt x="416712" y="510044"/>
                </a:lnTo>
                <a:lnTo>
                  <a:pt x="473062" y="510044"/>
                </a:lnTo>
                <a:lnTo>
                  <a:pt x="473062" y="429615"/>
                </a:lnTo>
                <a:close/>
              </a:path>
              <a:path w="473075" h="518160">
                <a:moveTo>
                  <a:pt x="473062" y="290334"/>
                </a:moveTo>
                <a:lnTo>
                  <a:pt x="339979" y="290334"/>
                </a:lnTo>
                <a:lnTo>
                  <a:pt x="335118" y="337218"/>
                </a:lnTo>
                <a:lnTo>
                  <a:pt x="318604" y="376283"/>
                </a:lnTo>
                <a:lnTo>
                  <a:pt x="285336" y="403025"/>
                </a:lnTo>
                <a:lnTo>
                  <a:pt x="230212" y="412940"/>
                </a:lnTo>
                <a:lnTo>
                  <a:pt x="473062" y="412940"/>
                </a:lnTo>
                <a:lnTo>
                  <a:pt x="473062" y="290334"/>
                </a:lnTo>
                <a:close/>
              </a:path>
              <a:path w="473075" h="518160">
                <a:moveTo>
                  <a:pt x="237020" y="0"/>
                </a:moveTo>
                <a:lnTo>
                  <a:pt x="168530" y="4918"/>
                </a:lnTo>
                <a:lnTo>
                  <a:pt x="115145" y="18931"/>
                </a:lnTo>
                <a:lnTo>
                  <a:pt x="75201" y="40922"/>
                </a:lnTo>
                <a:lnTo>
                  <a:pt x="47031" y="69775"/>
                </a:lnTo>
                <a:lnTo>
                  <a:pt x="28972" y="104376"/>
                </a:lnTo>
                <a:lnTo>
                  <a:pt x="19357" y="143610"/>
                </a:lnTo>
                <a:lnTo>
                  <a:pt x="16522" y="186359"/>
                </a:lnTo>
                <a:lnTo>
                  <a:pt x="148628" y="185381"/>
                </a:lnTo>
                <a:lnTo>
                  <a:pt x="152922" y="151975"/>
                </a:lnTo>
                <a:lnTo>
                  <a:pt x="167687" y="126290"/>
                </a:lnTo>
                <a:lnTo>
                  <a:pt x="195744" y="109799"/>
                </a:lnTo>
                <a:lnTo>
                  <a:pt x="239915" y="103974"/>
                </a:lnTo>
                <a:lnTo>
                  <a:pt x="455980" y="103974"/>
                </a:lnTo>
                <a:lnTo>
                  <a:pt x="442744" y="76626"/>
                </a:lnTo>
                <a:lnTo>
                  <a:pt x="420594" y="50160"/>
                </a:lnTo>
                <a:lnTo>
                  <a:pt x="390169" y="28844"/>
                </a:lnTo>
                <a:lnTo>
                  <a:pt x="350248" y="13099"/>
                </a:lnTo>
                <a:lnTo>
                  <a:pt x="299605" y="3344"/>
                </a:lnTo>
                <a:lnTo>
                  <a:pt x="237020" y="0"/>
                </a:lnTo>
                <a:close/>
              </a:path>
            </a:pathLst>
          </a:custGeom>
          <a:solidFill>
            <a:srgbClr val="FFFFFF"/>
          </a:solidFill>
        </p:spPr>
        <p:txBody>
          <a:bodyPr wrap="square" lIns="0" tIns="0" rIns="0" bIns="0" rtlCol="0"/>
          <a:lstStyle/>
          <a:p>
            <a:endParaRPr/>
          </a:p>
        </p:txBody>
      </p:sp>
      <p:sp>
        <p:nvSpPr>
          <p:cNvPr id="12" name="object 12"/>
          <p:cNvSpPr/>
          <p:nvPr/>
        </p:nvSpPr>
        <p:spPr>
          <a:xfrm>
            <a:off x="9950444" y="4824958"/>
            <a:ext cx="465455" cy="694055"/>
          </a:xfrm>
          <a:custGeom>
            <a:avLst/>
            <a:gdLst/>
            <a:ahLst/>
            <a:cxnLst/>
            <a:rect l="l" t="t" r="r" b="b"/>
            <a:pathLst>
              <a:path w="465454" h="694054">
                <a:moveTo>
                  <a:pt x="132105" y="0"/>
                </a:moveTo>
                <a:lnTo>
                  <a:pt x="0" y="0"/>
                </a:lnTo>
                <a:lnTo>
                  <a:pt x="0" y="693470"/>
                </a:lnTo>
                <a:lnTo>
                  <a:pt x="132105" y="693470"/>
                </a:lnTo>
                <a:lnTo>
                  <a:pt x="133083" y="410006"/>
                </a:lnTo>
                <a:lnTo>
                  <a:pt x="137271" y="359688"/>
                </a:lnTo>
                <a:lnTo>
                  <a:pt x="152750" y="324545"/>
                </a:lnTo>
                <a:lnTo>
                  <a:pt x="183891" y="303932"/>
                </a:lnTo>
                <a:lnTo>
                  <a:pt x="235064" y="297205"/>
                </a:lnTo>
                <a:lnTo>
                  <a:pt x="285073" y="304207"/>
                </a:lnTo>
                <a:lnTo>
                  <a:pt x="314596" y="325278"/>
                </a:lnTo>
                <a:lnTo>
                  <a:pt x="328638" y="360513"/>
                </a:lnTo>
                <a:lnTo>
                  <a:pt x="332206" y="410006"/>
                </a:lnTo>
                <a:lnTo>
                  <a:pt x="332206" y="693470"/>
                </a:lnTo>
                <a:lnTo>
                  <a:pt x="465289" y="693470"/>
                </a:lnTo>
                <a:lnTo>
                  <a:pt x="465289" y="422757"/>
                </a:lnTo>
                <a:lnTo>
                  <a:pt x="463521" y="371919"/>
                </a:lnTo>
                <a:lnTo>
                  <a:pt x="457519" y="325772"/>
                </a:lnTo>
                <a:lnTo>
                  <a:pt x="446234" y="284959"/>
                </a:lnTo>
                <a:lnTo>
                  <a:pt x="428621" y="250123"/>
                </a:lnTo>
                <a:lnTo>
                  <a:pt x="370220" y="200958"/>
                </a:lnTo>
                <a:lnTo>
                  <a:pt x="327338" y="187916"/>
                </a:lnTo>
                <a:lnTo>
                  <a:pt x="273939" y="183426"/>
                </a:lnTo>
                <a:lnTo>
                  <a:pt x="218853" y="189524"/>
                </a:lnTo>
                <a:lnTo>
                  <a:pt x="177157" y="205001"/>
                </a:lnTo>
                <a:lnTo>
                  <a:pt x="148392" y="225629"/>
                </a:lnTo>
                <a:lnTo>
                  <a:pt x="132105" y="247180"/>
                </a:lnTo>
                <a:lnTo>
                  <a:pt x="132105" y="0"/>
                </a:lnTo>
                <a:close/>
              </a:path>
            </a:pathLst>
          </a:custGeom>
          <a:solidFill>
            <a:srgbClr val="FFFFFF"/>
          </a:solidFill>
        </p:spPr>
        <p:txBody>
          <a:bodyPr wrap="square" lIns="0" tIns="0" rIns="0" bIns="0" rtlCol="0"/>
          <a:lstStyle/>
          <a:p>
            <a:endParaRPr/>
          </a:p>
        </p:txBody>
      </p:sp>
      <p:grpSp>
        <p:nvGrpSpPr>
          <p:cNvPr id="13" name="object 13"/>
          <p:cNvGrpSpPr/>
          <p:nvPr/>
        </p:nvGrpSpPr>
        <p:grpSpPr>
          <a:xfrm>
            <a:off x="10845436" y="5517395"/>
            <a:ext cx="1348105" cy="1341120"/>
            <a:chOff x="10845436" y="5517395"/>
            <a:chExt cx="1348105" cy="1341120"/>
          </a:xfrm>
        </p:grpSpPr>
        <p:sp>
          <p:nvSpPr>
            <p:cNvPr id="14" name="object 14"/>
            <p:cNvSpPr/>
            <p:nvPr/>
          </p:nvSpPr>
          <p:spPr>
            <a:xfrm>
              <a:off x="10845431" y="5517400"/>
              <a:ext cx="749935" cy="742950"/>
            </a:xfrm>
            <a:custGeom>
              <a:avLst/>
              <a:gdLst/>
              <a:ahLst/>
              <a:cxnLst/>
              <a:rect l="l" t="t" r="r" b="b"/>
              <a:pathLst>
                <a:path w="749934" h="742950">
                  <a:moveTo>
                    <a:pt x="749884" y="0"/>
                  </a:moveTo>
                  <a:lnTo>
                    <a:pt x="0" y="0"/>
                  </a:lnTo>
                  <a:lnTo>
                    <a:pt x="0" y="384810"/>
                  </a:lnTo>
                  <a:lnTo>
                    <a:pt x="0" y="742950"/>
                  </a:lnTo>
                  <a:lnTo>
                    <a:pt x="391134" y="742950"/>
                  </a:lnTo>
                  <a:lnTo>
                    <a:pt x="391134" y="384810"/>
                  </a:lnTo>
                  <a:lnTo>
                    <a:pt x="749884" y="384810"/>
                  </a:lnTo>
                  <a:lnTo>
                    <a:pt x="749884" y="0"/>
                  </a:lnTo>
                  <a:close/>
                </a:path>
              </a:pathLst>
            </a:custGeom>
            <a:solidFill>
              <a:srgbClr val="8FA0D1"/>
            </a:solidFill>
          </p:spPr>
          <p:txBody>
            <a:bodyPr wrap="square" lIns="0" tIns="0" rIns="0" bIns="0" rtlCol="0"/>
            <a:lstStyle/>
            <a:p>
              <a:endParaRPr/>
            </a:p>
          </p:txBody>
        </p:sp>
        <p:sp>
          <p:nvSpPr>
            <p:cNvPr id="15" name="object 15"/>
            <p:cNvSpPr/>
            <p:nvPr/>
          </p:nvSpPr>
          <p:spPr>
            <a:xfrm>
              <a:off x="11236566" y="5901956"/>
              <a:ext cx="956944" cy="956310"/>
            </a:xfrm>
            <a:custGeom>
              <a:avLst/>
              <a:gdLst/>
              <a:ahLst/>
              <a:cxnLst/>
              <a:rect l="l" t="t" r="r" b="b"/>
              <a:pathLst>
                <a:path w="956945" h="956309">
                  <a:moveTo>
                    <a:pt x="956627" y="0"/>
                  </a:moveTo>
                  <a:lnTo>
                    <a:pt x="358736" y="0"/>
                  </a:lnTo>
                  <a:lnTo>
                    <a:pt x="358736" y="358140"/>
                  </a:lnTo>
                  <a:lnTo>
                    <a:pt x="0" y="358140"/>
                  </a:lnTo>
                  <a:lnTo>
                    <a:pt x="0" y="956297"/>
                  </a:lnTo>
                  <a:lnTo>
                    <a:pt x="956627" y="956297"/>
                  </a:lnTo>
                  <a:lnTo>
                    <a:pt x="956627" y="358140"/>
                  </a:lnTo>
                  <a:lnTo>
                    <a:pt x="956627" y="0"/>
                  </a:lnTo>
                  <a:close/>
                </a:path>
              </a:pathLst>
            </a:custGeom>
            <a:solidFill>
              <a:srgbClr val="6ACFF6"/>
            </a:solidFill>
          </p:spPr>
          <p:txBody>
            <a:bodyPr wrap="square" lIns="0" tIns="0" rIns="0" bIns="0" rtlCol="0"/>
            <a:lstStyle/>
            <a:p>
              <a:endParaRPr/>
            </a:p>
          </p:txBody>
        </p:sp>
        <p:sp>
          <p:nvSpPr>
            <p:cNvPr id="16" name="object 16"/>
            <p:cNvSpPr/>
            <p:nvPr/>
          </p:nvSpPr>
          <p:spPr>
            <a:xfrm>
              <a:off x="11236565" y="5901956"/>
              <a:ext cx="358775" cy="358775"/>
            </a:xfrm>
            <a:custGeom>
              <a:avLst/>
              <a:gdLst/>
              <a:ahLst/>
              <a:cxnLst/>
              <a:rect l="l" t="t" r="r" b="b"/>
              <a:pathLst>
                <a:path w="358775" h="358775">
                  <a:moveTo>
                    <a:pt x="358749" y="0"/>
                  </a:moveTo>
                  <a:lnTo>
                    <a:pt x="0" y="0"/>
                  </a:lnTo>
                  <a:lnTo>
                    <a:pt x="0" y="358749"/>
                  </a:lnTo>
                  <a:lnTo>
                    <a:pt x="358749" y="358749"/>
                  </a:lnTo>
                  <a:lnTo>
                    <a:pt x="358749" y="0"/>
                  </a:lnTo>
                  <a:close/>
                </a:path>
              </a:pathLst>
            </a:custGeom>
            <a:solidFill>
              <a:srgbClr val="FFFFFF"/>
            </a:solidFill>
          </p:spPr>
          <p:txBody>
            <a:bodyPr wrap="square" lIns="0" tIns="0" rIns="0" bIns="0" rtlCol="0"/>
            <a:lstStyle/>
            <a:p>
              <a:endParaRPr/>
            </a:p>
          </p:txBody>
        </p:sp>
      </p:grpSp>
      <p:sp>
        <p:nvSpPr>
          <p:cNvPr id="17" name="object 17"/>
          <p:cNvSpPr txBox="1">
            <a:spLocks noGrp="1"/>
          </p:cNvSpPr>
          <p:nvPr>
            <p:ph type="ctrTitle"/>
          </p:nvPr>
        </p:nvSpPr>
        <p:spPr>
          <a:xfrm>
            <a:off x="555129" y="2018586"/>
            <a:ext cx="10368598" cy="1695208"/>
          </a:xfrm>
          <a:prstGeom prst="rect">
            <a:avLst/>
          </a:prstGeom>
        </p:spPr>
        <p:txBody>
          <a:bodyPr vert="horz" wrap="square" lIns="0" tIns="144145" rIns="0" bIns="0" rtlCol="0" anchor="t">
            <a:spAutoFit/>
          </a:bodyPr>
          <a:lstStyle/>
          <a:p>
            <a:pPr marL="12700" marR="5080" algn="ctr">
              <a:lnSpc>
                <a:spcPts val="5990"/>
              </a:lnSpc>
              <a:spcBef>
                <a:spcPts val="1135"/>
              </a:spcBef>
            </a:pPr>
            <a:br>
              <a:rPr lang="fr-FR" sz="5800" spc="-225" dirty="0">
                <a:latin typeface="Calibri" panose="020F0502020204030204" pitchFamily="34" charset="0"/>
                <a:ea typeface="Calibri" panose="020F0502020204030204" pitchFamily="34" charset="0"/>
                <a:cs typeface="Calibri" panose="020F0502020204030204" pitchFamily="34" charset="0"/>
              </a:rPr>
            </a:br>
            <a:r>
              <a:rPr lang="fr-FR" sz="6000" spc="-225" dirty="0">
                <a:solidFill>
                  <a:srgbClr val="FFFFFF"/>
                </a:solidFill>
                <a:latin typeface="Calibri"/>
                <a:ea typeface="Calibri" panose="020F0502020204030204" pitchFamily="34" charset="0"/>
                <a:cs typeface="Calibri"/>
              </a:rPr>
              <a:t>Présentation du </a:t>
            </a:r>
            <a:r>
              <a:rPr lang="fr-FR" sz="6000" spc="-225" dirty="0" err="1">
                <a:solidFill>
                  <a:srgbClr val="FFFFFF"/>
                </a:solidFill>
                <a:latin typeface="Calibri"/>
                <a:ea typeface="Calibri" panose="020F0502020204030204" pitchFamily="34" charset="0"/>
                <a:cs typeface="Calibri"/>
              </a:rPr>
              <a:t>Resah</a:t>
            </a:r>
            <a:endParaRPr lang="fr-FR" sz="6000" spc="-225" dirty="0" err="1">
              <a:solidFill>
                <a:srgbClr val="FFFFFF"/>
              </a:solidFill>
              <a:latin typeface="Calibri"/>
              <a:ea typeface="Calibri" panose="020F0502020204030204" pitchFamily="34" charset="0"/>
              <a:cs typeface="Calibri" panose="020F0502020204030204" pitchFamily="34" charset="0"/>
            </a:endParaRPr>
          </a:p>
        </p:txBody>
      </p:sp>
      <p:grpSp>
        <p:nvGrpSpPr>
          <p:cNvPr id="19" name="object 19"/>
          <p:cNvGrpSpPr/>
          <p:nvPr/>
        </p:nvGrpSpPr>
        <p:grpSpPr>
          <a:xfrm>
            <a:off x="3" y="4063533"/>
            <a:ext cx="2809875" cy="2794635"/>
            <a:chOff x="3" y="4063533"/>
            <a:chExt cx="2809875" cy="2794635"/>
          </a:xfrm>
        </p:grpSpPr>
        <p:sp>
          <p:nvSpPr>
            <p:cNvPr id="20" name="object 20"/>
            <p:cNvSpPr/>
            <p:nvPr/>
          </p:nvSpPr>
          <p:spPr>
            <a:xfrm>
              <a:off x="3178" y="4066708"/>
              <a:ext cx="1569720" cy="1555115"/>
            </a:xfrm>
            <a:custGeom>
              <a:avLst/>
              <a:gdLst/>
              <a:ahLst/>
              <a:cxnLst/>
              <a:rect l="l" t="t" r="r" b="b"/>
              <a:pathLst>
                <a:path w="1569720" h="1555114">
                  <a:moveTo>
                    <a:pt x="810755" y="1554619"/>
                  </a:moveTo>
                  <a:lnTo>
                    <a:pt x="0" y="1554619"/>
                  </a:lnTo>
                  <a:lnTo>
                    <a:pt x="0" y="0"/>
                  </a:lnTo>
                  <a:lnTo>
                    <a:pt x="1569478" y="0"/>
                  </a:lnTo>
                  <a:lnTo>
                    <a:pt x="1569478" y="797293"/>
                  </a:lnTo>
                </a:path>
              </a:pathLst>
            </a:custGeom>
            <a:ln w="6350">
              <a:solidFill>
                <a:srgbClr val="8FA0D1"/>
              </a:solidFill>
            </a:ln>
          </p:spPr>
          <p:txBody>
            <a:bodyPr wrap="square" lIns="0" tIns="0" rIns="0" bIns="0" rtlCol="0"/>
            <a:lstStyle/>
            <a:p>
              <a:endParaRPr/>
            </a:p>
          </p:txBody>
        </p:sp>
        <p:sp>
          <p:nvSpPr>
            <p:cNvPr id="21" name="object 21"/>
            <p:cNvSpPr/>
            <p:nvPr/>
          </p:nvSpPr>
          <p:spPr>
            <a:xfrm>
              <a:off x="810421" y="4859819"/>
              <a:ext cx="1996439" cy="1995170"/>
            </a:xfrm>
            <a:custGeom>
              <a:avLst/>
              <a:gdLst/>
              <a:ahLst/>
              <a:cxnLst/>
              <a:rect l="l" t="t" r="r" b="b"/>
              <a:pathLst>
                <a:path w="1996439" h="1995170">
                  <a:moveTo>
                    <a:pt x="758164" y="0"/>
                  </a:moveTo>
                  <a:lnTo>
                    <a:pt x="1996198" y="0"/>
                  </a:lnTo>
                  <a:lnTo>
                    <a:pt x="1996198" y="1995004"/>
                  </a:lnTo>
                  <a:lnTo>
                    <a:pt x="0" y="1995004"/>
                  </a:lnTo>
                  <a:lnTo>
                    <a:pt x="0" y="758863"/>
                  </a:lnTo>
                </a:path>
              </a:pathLst>
            </a:custGeom>
            <a:ln w="6350">
              <a:solidFill>
                <a:srgbClr val="6ACFF6"/>
              </a:solidFill>
            </a:ln>
          </p:spPr>
          <p:txBody>
            <a:bodyPr wrap="square" lIns="0" tIns="0" rIns="0" bIns="0" rtlCol="0"/>
            <a:lstStyle/>
            <a:p>
              <a:endParaRPr/>
            </a:p>
          </p:txBody>
        </p:sp>
        <p:sp>
          <p:nvSpPr>
            <p:cNvPr id="22" name="object 22"/>
            <p:cNvSpPr/>
            <p:nvPr/>
          </p:nvSpPr>
          <p:spPr>
            <a:xfrm>
              <a:off x="810425" y="4862994"/>
              <a:ext cx="761365" cy="755650"/>
            </a:xfrm>
            <a:custGeom>
              <a:avLst/>
              <a:gdLst/>
              <a:ahLst/>
              <a:cxnLst/>
              <a:rect l="l" t="t" r="r" b="b"/>
              <a:pathLst>
                <a:path w="761365" h="755650">
                  <a:moveTo>
                    <a:pt x="760869" y="0"/>
                  </a:moveTo>
                  <a:lnTo>
                    <a:pt x="0" y="0"/>
                  </a:lnTo>
                  <a:lnTo>
                    <a:pt x="0" y="755154"/>
                  </a:lnTo>
                  <a:lnTo>
                    <a:pt x="760869" y="755154"/>
                  </a:lnTo>
                  <a:lnTo>
                    <a:pt x="760869" y="0"/>
                  </a:lnTo>
                  <a:close/>
                </a:path>
              </a:pathLst>
            </a:custGeom>
            <a:ln w="12700">
              <a:solidFill>
                <a:srgbClr val="FFFFFF"/>
              </a:solidFill>
            </a:ln>
          </p:spPr>
          <p:txBody>
            <a:bodyPr wrap="square" lIns="0" tIns="0" rIns="0" bIns="0" rtlCol="0"/>
            <a:lstStyle/>
            <a:p>
              <a:endParaRPr/>
            </a:p>
          </p:txBody>
        </p:sp>
      </p:grpSp>
      <p:sp>
        <p:nvSpPr>
          <p:cNvPr id="24" name="object 24"/>
          <p:cNvSpPr txBox="1"/>
          <p:nvPr/>
        </p:nvSpPr>
        <p:spPr>
          <a:xfrm>
            <a:off x="976176" y="5229655"/>
            <a:ext cx="549727" cy="284051"/>
          </a:xfrm>
          <a:prstGeom prst="rect">
            <a:avLst/>
          </a:prstGeom>
        </p:spPr>
        <p:txBody>
          <a:bodyPr vert="horz" wrap="square" lIns="0" tIns="14604" rIns="0" bIns="0" rtlCol="0">
            <a:spAutoFit/>
          </a:bodyPr>
          <a:lstStyle/>
          <a:p>
            <a:pPr>
              <a:lnSpc>
                <a:spcPct val="100000"/>
              </a:lnSpc>
              <a:spcBef>
                <a:spcPts val="114"/>
              </a:spcBef>
            </a:pPr>
            <a:r>
              <a:rPr lang="fr-FR" sz="1750" b="1" spc="60" dirty="0">
                <a:solidFill>
                  <a:srgbClr val="FFFFFF"/>
                </a:solidFill>
                <a:latin typeface="Arial"/>
                <a:cs typeface="Arial"/>
              </a:rPr>
              <a:t>2</a:t>
            </a:r>
            <a:r>
              <a:rPr sz="1750" b="1" spc="60" dirty="0">
                <a:solidFill>
                  <a:srgbClr val="FFFFFF"/>
                </a:solidFill>
                <a:latin typeface="Arial"/>
                <a:cs typeface="Arial"/>
              </a:rPr>
              <a:t>02</a:t>
            </a:r>
            <a:r>
              <a:rPr lang="fr-FR" sz="1750" b="1" spc="60" dirty="0">
                <a:solidFill>
                  <a:srgbClr val="FFFFFF"/>
                </a:solidFill>
                <a:latin typeface="Arial"/>
                <a:cs typeface="Arial"/>
              </a:rPr>
              <a:t>4</a:t>
            </a:r>
            <a:endParaRPr sz="175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8">
            <a:extLst>
              <a:ext uri="{FF2B5EF4-FFF2-40B4-BE49-F238E27FC236}">
                <a16:creationId xmlns:a16="http://schemas.microsoft.com/office/drawing/2014/main" id="{C3772327-C219-26F1-EAAE-3B60F1F47F40}"/>
              </a:ext>
            </a:extLst>
          </p:cNvPr>
          <p:cNvSpPr txBox="1">
            <a:spLocks/>
          </p:cNvSpPr>
          <p:nvPr/>
        </p:nvSpPr>
        <p:spPr>
          <a:xfrm>
            <a:off x="444500" y="405938"/>
            <a:ext cx="7327900" cy="259045"/>
          </a:xfrm>
          <a:prstGeom prst="rect">
            <a:avLst/>
          </a:prstGeom>
        </p:spPr>
        <p:txBody>
          <a:bodyPr vert="horz" wrap="square" lIns="0" tIns="12700" rIns="0" bIns="0" rtlCol="0">
            <a:spAutoFit/>
          </a:bodyPr>
          <a:lstStyle>
            <a:defPPr>
              <a:defRPr lang="fr-FR"/>
            </a:defPPr>
            <a:lvl1pPr marL="12700">
              <a:lnSpc>
                <a:spcPct val="100000"/>
              </a:lnSpc>
              <a:spcBef>
                <a:spcPts val="100"/>
              </a:spcBef>
              <a:defRPr sz="1600" b="1" i="0" spc="45">
                <a:solidFill>
                  <a:srgbClr val="3654A3"/>
                </a:solidFill>
                <a:latin typeface="Arial"/>
                <a:ea typeface="+mj-ea"/>
                <a:cs typeface="Arial"/>
              </a:defRPr>
            </a:lvl1pPr>
          </a:lstStyle>
          <a:p>
            <a:r>
              <a:rPr lang="fr-FR" dirty="0">
                <a:latin typeface="Calibri" panose="020F0502020204030204" pitchFamily="34" charset="0"/>
                <a:ea typeface="Calibri" panose="020F0502020204030204" pitchFamily="34" charset="0"/>
                <a:cs typeface="Calibri" panose="020F0502020204030204" pitchFamily="34" charset="0"/>
              </a:rPr>
              <a:t>2. Zoom sur la centrale d’achat du Resah</a:t>
            </a:r>
          </a:p>
        </p:txBody>
      </p:sp>
      <p:sp>
        <p:nvSpPr>
          <p:cNvPr id="2" name="Rectangle 1">
            <a:extLst>
              <a:ext uri="{FF2B5EF4-FFF2-40B4-BE49-F238E27FC236}">
                <a16:creationId xmlns:a16="http://schemas.microsoft.com/office/drawing/2014/main" id="{D458F06D-9A50-B635-9C09-BEF43A860FAB}"/>
              </a:ext>
            </a:extLst>
          </p:cNvPr>
          <p:cNvSpPr/>
          <p:nvPr/>
        </p:nvSpPr>
        <p:spPr>
          <a:xfrm>
            <a:off x="2501978" y="932522"/>
            <a:ext cx="7055279" cy="468622"/>
          </a:xfrm>
          <a:prstGeom prst="rect">
            <a:avLst/>
          </a:prstGeom>
          <a:noFill/>
          <a:ln>
            <a:solidFill>
              <a:srgbClr val="3654A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FF6F61"/>
                </a:solidFill>
                <a:effectLst/>
                <a:uLnTx/>
                <a:uFillTx/>
                <a:latin typeface="Calibri" panose="020F0502020204030204"/>
                <a:ea typeface="+mn-ea"/>
                <a:cs typeface="+mn-cs"/>
              </a:rPr>
              <a:t>Bilan chiffré de la centrale d’achat – Vue d’ensemble</a:t>
            </a:r>
          </a:p>
        </p:txBody>
      </p:sp>
      <p:graphicFrame>
        <p:nvGraphicFramePr>
          <p:cNvPr id="3" name="Graphique 2">
            <a:extLst>
              <a:ext uri="{FF2B5EF4-FFF2-40B4-BE49-F238E27FC236}">
                <a16:creationId xmlns:a16="http://schemas.microsoft.com/office/drawing/2014/main" id="{4322E4F2-FAE6-4597-40C8-3E5B472DCA0E}"/>
              </a:ext>
            </a:extLst>
          </p:cNvPr>
          <p:cNvGraphicFramePr/>
          <p:nvPr>
            <p:extLst>
              <p:ext uri="{D42A27DB-BD31-4B8C-83A1-F6EECF244321}">
                <p14:modId xmlns:p14="http://schemas.microsoft.com/office/powerpoint/2010/main" val="3151529238"/>
              </p:ext>
            </p:extLst>
          </p:nvPr>
        </p:nvGraphicFramePr>
        <p:xfrm>
          <a:off x="3853944" y="1504523"/>
          <a:ext cx="4853418" cy="4865434"/>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4EFEC37C-0693-9C2D-1891-B05D8F188076}"/>
              </a:ext>
            </a:extLst>
          </p:cNvPr>
          <p:cNvSpPr/>
          <p:nvPr/>
        </p:nvSpPr>
        <p:spPr>
          <a:xfrm>
            <a:off x="377022" y="2196884"/>
            <a:ext cx="3025363" cy="2679915"/>
          </a:xfrm>
          <a:prstGeom prst="rect">
            <a:avLst/>
          </a:prstGeom>
          <a:solidFill>
            <a:srgbClr val="3654A3"/>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chemeClr val="bg1"/>
                </a:solidFill>
                <a:effectLst/>
                <a:uLnTx/>
                <a:uFillTx/>
                <a:latin typeface="Calibri" panose="020F0502020204030204"/>
                <a:ea typeface="+mn-ea"/>
                <a:cs typeface="+mn-cs"/>
              </a:rPr>
              <a:t>Bilan 2022 :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chemeClr val="bg1"/>
              </a:solidFill>
              <a:effectLst/>
              <a:uLnTx/>
              <a:uFillTx/>
              <a:latin typeface="Calibri" panose="020F0502020204030204"/>
              <a:ea typeface="+mn-ea"/>
              <a:cs typeface="+mn-cs"/>
            </a:endParaRP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1" i="0" strike="noStrike" kern="1200" cap="none" spc="0" normalizeH="0" baseline="0" noProof="0" dirty="0">
                <a:ln>
                  <a:noFill/>
                </a:ln>
                <a:solidFill>
                  <a:schemeClr val="bg1"/>
                </a:solidFill>
                <a:effectLst/>
                <a:uLnTx/>
                <a:uFillTx/>
                <a:latin typeface="Calibri" panose="020F0502020204030204"/>
                <a:ea typeface="+mn-ea"/>
                <a:cs typeface="+mn-cs"/>
              </a:rPr>
              <a:t>1,995 milliard d’euros de montant d’achats mutualisés</a:t>
            </a: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600" b="1" dirty="0">
              <a:solidFill>
                <a:schemeClr val="bg1"/>
              </a:solidFill>
              <a:latin typeface="Calibri" panose="020F0502020204030204"/>
            </a:endParaRPr>
          </a:p>
          <a:p>
            <a:pPr marL="285750" indent="-285750" defTabSz="457200">
              <a:buFont typeface="Arial" panose="020B0604020202020204" pitchFamily="34" charset="0"/>
              <a:buChar char="•"/>
              <a:defRPr/>
            </a:pPr>
            <a:r>
              <a:rPr lang="fr-FR" sz="1600" b="1" dirty="0">
                <a:solidFill>
                  <a:schemeClr val="bg1"/>
                </a:solidFill>
                <a:latin typeface="Calibri" panose="020F0502020204030204"/>
              </a:rPr>
              <a:t>124 millions d’euros de gains sur achats</a:t>
            </a: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600" b="1" i="0"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10" name="Image 9">
            <a:extLst>
              <a:ext uri="{FF2B5EF4-FFF2-40B4-BE49-F238E27FC236}">
                <a16:creationId xmlns:a16="http://schemas.microsoft.com/office/drawing/2014/main" id="{CD8A94AB-E557-066E-988B-404DB3DD435F}"/>
              </a:ext>
            </a:extLst>
          </p:cNvPr>
          <p:cNvPicPr>
            <a:picLocks noChangeAspect="1"/>
          </p:cNvPicPr>
          <p:nvPr/>
        </p:nvPicPr>
        <p:blipFill>
          <a:blip r:embed="rId3"/>
          <a:stretch>
            <a:fillRect/>
          </a:stretch>
        </p:blipFill>
        <p:spPr>
          <a:xfrm>
            <a:off x="8991600" y="3250680"/>
            <a:ext cx="2600233" cy="1942342"/>
          </a:xfrm>
          <a:prstGeom prst="rect">
            <a:avLst/>
          </a:prstGeom>
        </p:spPr>
      </p:pic>
    </p:spTree>
    <p:extLst>
      <p:ext uri="{BB962C8B-B14F-4D97-AF65-F5344CB8AC3E}">
        <p14:creationId xmlns:p14="http://schemas.microsoft.com/office/powerpoint/2010/main" val="2794861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8">
            <a:extLst>
              <a:ext uri="{FF2B5EF4-FFF2-40B4-BE49-F238E27FC236}">
                <a16:creationId xmlns:a16="http://schemas.microsoft.com/office/drawing/2014/main" id="{C3772327-C219-26F1-EAAE-3B60F1F47F40}"/>
              </a:ext>
            </a:extLst>
          </p:cNvPr>
          <p:cNvSpPr txBox="1">
            <a:spLocks/>
          </p:cNvSpPr>
          <p:nvPr/>
        </p:nvSpPr>
        <p:spPr>
          <a:xfrm>
            <a:off x="444500" y="405938"/>
            <a:ext cx="7327900" cy="259045"/>
          </a:xfrm>
          <a:prstGeom prst="rect">
            <a:avLst/>
          </a:prstGeom>
        </p:spPr>
        <p:txBody>
          <a:bodyPr vert="horz" wrap="square" lIns="0" tIns="12700" rIns="0" bIns="0" rtlCol="0">
            <a:spAutoFit/>
          </a:bodyPr>
          <a:lstStyle>
            <a:defPPr>
              <a:defRPr lang="fr-FR"/>
            </a:defPPr>
            <a:lvl1pPr marL="12700">
              <a:lnSpc>
                <a:spcPct val="100000"/>
              </a:lnSpc>
              <a:spcBef>
                <a:spcPts val="100"/>
              </a:spcBef>
              <a:defRPr sz="1600" b="1" i="0" spc="45">
                <a:solidFill>
                  <a:srgbClr val="3654A3"/>
                </a:solidFill>
                <a:latin typeface="Arial"/>
                <a:ea typeface="+mj-ea"/>
                <a:cs typeface="Arial"/>
              </a:defRPr>
            </a:lvl1pPr>
          </a:lstStyle>
          <a:p>
            <a:r>
              <a:rPr lang="fr-FR" dirty="0">
                <a:latin typeface="Calibri" panose="020F0502020204030204" pitchFamily="34" charset="0"/>
                <a:ea typeface="Calibri" panose="020F0502020204030204" pitchFamily="34" charset="0"/>
                <a:cs typeface="Calibri" panose="020F0502020204030204" pitchFamily="34" charset="0"/>
              </a:rPr>
              <a:t>2. Zoom sur la centrale d’achat du Resah</a:t>
            </a:r>
          </a:p>
        </p:txBody>
      </p:sp>
      <p:sp>
        <p:nvSpPr>
          <p:cNvPr id="3" name="Rectangle 2">
            <a:extLst>
              <a:ext uri="{FF2B5EF4-FFF2-40B4-BE49-F238E27FC236}">
                <a16:creationId xmlns:a16="http://schemas.microsoft.com/office/drawing/2014/main" id="{4A932948-27AC-1393-D09A-D60A3440D8C7}"/>
              </a:ext>
            </a:extLst>
          </p:cNvPr>
          <p:cNvSpPr/>
          <p:nvPr/>
        </p:nvSpPr>
        <p:spPr>
          <a:xfrm>
            <a:off x="2501978" y="932522"/>
            <a:ext cx="7055279" cy="468622"/>
          </a:xfrm>
          <a:prstGeom prst="rect">
            <a:avLst/>
          </a:prstGeom>
          <a:noFill/>
          <a:ln>
            <a:solidFill>
              <a:srgbClr val="3654A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FF6F61"/>
                </a:solidFill>
                <a:effectLst/>
                <a:uLnTx/>
                <a:uFillTx/>
                <a:latin typeface="Calibri" panose="020F0502020204030204"/>
                <a:ea typeface="+mn-ea"/>
                <a:cs typeface="+mn-cs"/>
              </a:rPr>
              <a:t>Être adhérent Resah</a:t>
            </a:r>
          </a:p>
        </p:txBody>
      </p:sp>
      <p:sp>
        <p:nvSpPr>
          <p:cNvPr id="5" name="Espace réservé du contenu 1">
            <a:extLst>
              <a:ext uri="{FF2B5EF4-FFF2-40B4-BE49-F238E27FC236}">
                <a16:creationId xmlns:a16="http://schemas.microsoft.com/office/drawing/2014/main" id="{159BBEAD-BD44-5D3D-3C03-856430627E6B}"/>
              </a:ext>
            </a:extLst>
          </p:cNvPr>
          <p:cNvSpPr txBox="1">
            <a:spLocks/>
          </p:cNvSpPr>
          <p:nvPr/>
        </p:nvSpPr>
        <p:spPr>
          <a:xfrm>
            <a:off x="291836" y="1714500"/>
            <a:ext cx="10638864" cy="4677450"/>
          </a:xfrm>
          <a:prstGeom prst="rect">
            <a:avLst/>
          </a:prstGeom>
          <a:solidFill>
            <a:srgbClr val="3654A3"/>
          </a:solidFill>
        </p:spPr>
        <p:txBody>
          <a:bodyPr wrap="square" lIns="0" tIns="0" rIns="0" bIns="0" anchor="t">
            <a:norm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fr-FR" sz="2200" b="1" kern="0" dirty="0">
              <a:solidFill>
                <a:schemeClr val="tx2"/>
              </a:solidFill>
              <a:latin typeface="Arial" panose="020B0604020202020204" pitchFamily="34" charset="0"/>
              <a:cs typeface="Arial" panose="020B0604020202020204" pitchFamily="34" charset="0"/>
            </a:endParaRPr>
          </a:p>
          <a:p>
            <a:pPr algn="just"/>
            <a:r>
              <a:rPr lang="fr-FR" sz="2200" b="1" kern="0" dirty="0">
                <a:solidFill>
                  <a:schemeClr val="bg1"/>
                </a:solidFill>
                <a:latin typeface="Calibri"/>
                <a:ea typeface="Calibri"/>
                <a:cs typeface="Arial"/>
              </a:rPr>
              <a:t>L</a:t>
            </a:r>
            <a:r>
              <a:rPr lang="fr-FR" sz="2200" b="1" kern="0" dirty="0">
                <a:solidFill>
                  <a:schemeClr val="bg1"/>
                </a:solidFill>
                <a:latin typeface="Calibri"/>
                <a:ea typeface="Calibri"/>
                <a:cs typeface="Calibri"/>
              </a:rPr>
              <a:t>es prestations service d’achat centralisé du Resah sont réservées aux adhérents de la centrale d’achat. Pour bénéficier d’une offre, une personne morale doit donc adhérer à la centrale d’achat. </a:t>
            </a:r>
            <a:endParaRPr lang="fr-FR" sz="2200" b="1" kern="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just"/>
            <a:endParaRPr lang="fr-FR" sz="2200" kern="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just" fontAlgn="t"/>
            <a:r>
              <a:rPr lang="fr-FR" sz="2200" u="sng" kern="0" dirty="0">
                <a:solidFill>
                  <a:schemeClr val="bg1"/>
                </a:solidFill>
                <a:latin typeface="Calibri"/>
                <a:ea typeface="Calibri"/>
                <a:cs typeface="Calibri"/>
              </a:rPr>
              <a:t>Qui</a:t>
            </a:r>
            <a:r>
              <a:rPr lang="fr-FR" sz="2200" kern="0" dirty="0">
                <a:solidFill>
                  <a:schemeClr val="bg1"/>
                </a:solidFill>
                <a:latin typeface="Calibri"/>
                <a:ea typeface="Calibri"/>
                <a:cs typeface="Calibri"/>
              </a:rPr>
              <a:t>: Tous les organismes  publics ou privés non lucratifs pouvant être qualifiés de pouvoir adjudicateur et intervenant dans le secteur sanitaire, médico-social ou social. </a:t>
            </a:r>
            <a:endParaRPr lang="fr-FR" sz="2200" kern="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just" fontAlgn="t"/>
            <a:endParaRPr lang="fr-FR" sz="2200" kern="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just" fontAlgn="t"/>
            <a:r>
              <a:rPr lang="fr-FR" sz="2200" u="sng" kern="0" dirty="0">
                <a:solidFill>
                  <a:schemeClr val="bg1"/>
                </a:solidFill>
                <a:latin typeface="Calibri"/>
                <a:ea typeface="Calibri" panose="020F0502020204030204" pitchFamily="34" charset="0"/>
                <a:cs typeface="Calibri"/>
              </a:rPr>
              <a:t>Les avantages </a:t>
            </a:r>
            <a:r>
              <a:rPr lang="fr-FR" sz="2200" kern="0" dirty="0">
                <a:solidFill>
                  <a:schemeClr val="bg1"/>
                </a:solidFill>
                <a:latin typeface="Calibri"/>
                <a:ea typeface="Calibri" panose="020F0502020204030204" pitchFamily="34" charset="0"/>
                <a:cs typeface="Calibri"/>
              </a:rPr>
              <a:t>:	              Accès aux offres de la centrale d’achat</a:t>
            </a:r>
          </a:p>
          <a:p>
            <a:pPr algn="just" fontAlgn="t"/>
            <a:r>
              <a:rPr lang="fr-FR" sz="2200" kern="0" dirty="0">
                <a:solidFill>
                  <a:schemeClr val="bg1"/>
                </a:solidFill>
                <a:latin typeface="Calibri"/>
                <a:ea typeface="Calibri" panose="020F0502020204030204" pitchFamily="34" charset="0"/>
                <a:cs typeface="Calibri"/>
              </a:rPr>
              <a:t>			Accès aux Club d’Appui à la Performance et webinaires</a:t>
            </a:r>
          </a:p>
          <a:p>
            <a:pPr algn="just" fontAlgn="t"/>
            <a:r>
              <a:rPr lang="fr-FR" sz="2200" kern="0" dirty="0">
                <a:solidFill>
                  <a:schemeClr val="bg1"/>
                </a:solidFill>
                <a:latin typeface="Calibri"/>
                <a:ea typeface="Calibri"/>
                <a:cs typeface="Calibri"/>
              </a:rPr>
              <a:t>			Accès à nos newsletter</a:t>
            </a:r>
          </a:p>
          <a:p>
            <a:pPr algn="just" fontAlgn="t"/>
            <a:r>
              <a:rPr lang="fr-FR" sz="2200" kern="0" dirty="0">
                <a:solidFill>
                  <a:schemeClr val="bg1"/>
                </a:solidFill>
                <a:latin typeface="Calibri"/>
                <a:ea typeface="Calibri" panose="020F0502020204030204" pitchFamily="34" charset="0"/>
                <a:cs typeface="Calibri"/>
              </a:rPr>
              <a:t>Coût d’adhésion annuelle: 600 € nets de taxes / 300 €  nets de taxes pour le médico-social</a:t>
            </a:r>
            <a:endParaRPr lang="fr-FR" sz="2200" kern="0">
              <a:solidFill>
                <a:schemeClr val="bg1"/>
              </a:solidFill>
              <a:latin typeface="Calibri"/>
              <a:ea typeface="Calibri" panose="020F0502020204030204" pitchFamily="34" charset="0"/>
              <a:cs typeface="Calibri"/>
            </a:endParaRPr>
          </a:p>
          <a:p>
            <a:pPr algn="just" fontAlgn="t"/>
            <a:r>
              <a:rPr lang="fr-FR" sz="2200" kern="0" dirty="0">
                <a:solidFill>
                  <a:schemeClr val="bg1"/>
                </a:solidFill>
                <a:latin typeface="Calibri"/>
                <a:ea typeface="Calibri" panose="020F0502020204030204" pitchFamily="34" charset="0"/>
                <a:cs typeface="Calibri"/>
              </a:rPr>
              <a:t>Tacite reconduction</a:t>
            </a:r>
          </a:p>
          <a:p>
            <a:endParaRPr lang="fr-FR" kern="0" dirty="0">
              <a:solidFill>
                <a:schemeClr val="tx2"/>
              </a:solidFill>
            </a:endParaRPr>
          </a:p>
        </p:txBody>
      </p:sp>
    </p:spTree>
    <p:extLst>
      <p:ext uri="{BB962C8B-B14F-4D97-AF65-F5344CB8AC3E}">
        <p14:creationId xmlns:p14="http://schemas.microsoft.com/office/powerpoint/2010/main" val="3951228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8">
            <a:extLst>
              <a:ext uri="{FF2B5EF4-FFF2-40B4-BE49-F238E27FC236}">
                <a16:creationId xmlns:a16="http://schemas.microsoft.com/office/drawing/2014/main" id="{C3772327-C219-26F1-EAAE-3B60F1F47F40}"/>
              </a:ext>
            </a:extLst>
          </p:cNvPr>
          <p:cNvSpPr txBox="1">
            <a:spLocks/>
          </p:cNvSpPr>
          <p:nvPr/>
        </p:nvSpPr>
        <p:spPr>
          <a:xfrm>
            <a:off x="444500" y="405938"/>
            <a:ext cx="7327900" cy="259045"/>
          </a:xfrm>
          <a:prstGeom prst="rect">
            <a:avLst/>
          </a:prstGeom>
        </p:spPr>
        <p:txBody>
          <a:bodyPr vert="horz" wrap="square" lIns="0" tIns="12700" rIns="0" bIns="0" rtlCol="0">
            <a:spAutoFit/>
          </a:bodyPr>
          <a:lstStyle>
            <a:defPPr>
              <a:defRPr lang="fr-FR"/>
            </a:defPPr>
            <a:lvl1pPr marL="12700">
              <a:lnSpc>
                <a:spcPct val="100000"/>
              </a:lnSpc>
              <a:spcBef>
                <a:spcPts val="100"/>
              </a:spcBef>
              <a:defRPr sz="1600" b="1" i="0" spc="45">
                <a:solidFill>
                  <a:srgbClr val="3654A3"/>
                </a:solidFill>
                <a:latin typeface="Arial"/>
                <a:ea typeface="+mj-ea"/>
                <a:cs typeface="Arial"/>
              </a:defRPr>
            </a:lvl1pPr>
          </a:lstStyle>
          <a:p>
            <a:r>
              <a:rPr lang="fr-FR" dirty="0">
                <a:latin typeface="Calibri" panose="020F0502020204030204" pitchFamily="34" charset="0"/>
                <a:ea typeface="Calibri" panose="020F0502020204030204" pitchFamily="34" charset="0"/>
                <a:cs typeface="Calibri" panose="020F0502020204030204" pitchFamily="34" charset="0"/>
              </a:rPr>
              <a:t>2. Zoom sur la centrale d’achat du Resah</a:t>
            </a:r>
          </a:p>
        </p:txBody>
      </p:sp>
      <p:sp>
        <p:nvSpPr>
          <p:cNvPr id="2" name="Espace réservé du contenu 1">
            <a:extLst>
              <a:ext uri="{FF2B5EF4-FFF2-40B4-BE49-F238E27FC236}">
                <a16:creationId xmlns:a16="http://schemas.microsoft.com/office/drawing/2014/main" id="{A0883DCC-BF92-B216-B682-1DDBEF60C9D4}"/>
              </a:ext>
            </a:extLst>
          </p:cNvPr>
          <p:cNvSpPr txBox="1">
            <a:spLocks/>
          </p:cNvSpPr>
          <p:nvPr/>
        </p:nvSpPr>
        <p:spPr>
          <a:xfrm>
            <a:off x="838200" y="2193251"/>
            <a:ext cx="10515600" cy="3690938"/>
          </a:xfrm>
          <a:prstGeom prst="rect">
            <a:avLst/>
          </a:prstGeom>
          <a:solidFill>
            <a:srgbClr val="3654A3"/>
          </a:solidFill>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2200" dirty="0">
                <a:solidFill>
                  <a:schemeClr val="bg1"/>
                </a:solidFill>
                <a:cs typeface="Arial" panose="020B0604020202020204" pitchFamily="34" charset="0"/>
              </a:rPr>
              <a:t>La centrale d’achat du Resah peut agir en tant que </a:t>
            </a:r>
          </a:p>
          <a:p>
            <a:pPr marL="0" indent="0" algn="ctr">
              <a:buFont typeface="Arial" panose="020B0604020202020204" pitchFamily="34" charset="0"/>
              <a:buNone/>
            </a:pPr>
            <a:r>
              <a:rPr lang="fr-FR" sz="2200" b="1" dirty="0">
                <a:solidFill>
                  <a:schemeClr val="bg1"/>
                </a:solidFill>
                <a:cs typeface="Arial" panose="020B0604020202020204" pitchFamily="34" charset="0"/>
              </a:rPr>
              <a:t>centrale d’achat intermédiaire </a:t>
            </a:r>
            <a:r>
              <a:rPr lang="fr-FR" sz="2200" dirty="0">
                <a:solidFill>
                  <a:schemeClr val="bg1"/>
                </a:solidFill>
                <a:cs typeface="Arial" panose="020B0604020202020204" pitchFamily="34" charset="0"/>
              </a:rPr>
              <a:t>ou </a:t>
            </a:r>
            <a:r>
              <a:rPr lang="fr-FR" sz="2200" b="1" dirty="0">
                <a:solidFill>
                  <a:schemeClr val="bg1"/>
                </a:solidFill>
                <a:cs typeface="Arial" panose="020B0604020202020204" pitchFamily="34" charset="0"/>
              </a:rPr>
              <a:t>centrale d’achat grossiste :</a:t>
            </a:r>
          </a:p>
          <a:p>
            <a:pPr algn="ctr"/>
            <a:endParaRPr lang="fr-FR" sz="2200" dirty="0">
              <a:solidFill>
                <a:schemeClr val="bg1"/>
              </a:solidFill>
              <a:cs typeface="Arial" panose="020B0604020202020204" pitchFamily="34" charset="0"/>
            </a:endParaRPr>
          </a:p>
          <a:p>
            <a:pPr marL="908050" lvl="1" indent="-285750"/>
            <a:r>
              <a:rPr lang="fr-FR" sz="2200" dirty="0">
                <a:solidFill>
                  <a:schemeClr val="bg1"/>
                </a:solidFill>
                <a:cs typeface="Arial" panose="020B0604020202020204" pitchFamily="34" charset="0"/>
              </a:rPr>
              <a:t>Centrale d’achat intermédiaire: : cf. article L. 2113-2, 2° du code de la commande publique </a:t>
            </a:r>
          </a:p>
          <a:p>
            <a:pPr marL="908050" lvl="1" indent="-285750"/>
            <a:r>
              <a:rPr lang="fr-FR" sz="2200" dirty="0">
                <a:solidFill>
                  <a:schemeClr val="bg1"/>
                </a:solidFill>
                <a:cs typeface="Arial" panose="020B0604020202020204" pitchFamily="34" charset="0"/>
              </a:rPr>
              <a:t>Centrale d’achat « grossiste » : cf. article L. 2113-2, 1° du code de la commande publique </a:t>
            </a:r>
          </a:p>
          <a:p>
            <a:pPr marL="0" indent="0">
              <a:buFont typeface="Arial" panose="020B0604020202020204" pitchFamily="34" charset="0"/>
              <a:buNone/>
            </a:pPr>
            <a:endParaRPr lang="fr-FR" sz="2200" dirty="0">
              <a:solidFill>
                <a:schemeClr val="bg1"/>
              </a:solidFill>
              <a:cs typeface="Arial" panose="020B0604020202020204" pitchFamily="34" charset="0"/>
            </a:endParaRPr>
          </a:p>
          <a:p>
            <a:pPr marL="0" indent="0" algn="just">
              <a:buFont typeface="Arial" panose="020B0604020202020204" pitchFamily="34" charset="0"/>
              <a:buNone/>
            </a:pPr>
            <a:r>
              <a:rPr lang="fr-FR" sz="2200" dirty="0">
                <a:solidFill>
                  <a:schemeClr val="bg1"/>
                </a:solidFill>
                <a:cs typeface="Arial" panose="020B0604020202020204" pitchFamily="34" charset="0"/>
              </a:rPr>
              <a:t>Dans les deux cas, l’acheteur qui recourt à une centrale d’achat est réputé avoir respecté ses obligations de publicité́ et de mise en concurrence pour les opérations de passation et d’exécution qu’il lui a confiées : cf. article L. 2113-4 du code de la commande publique. </a:t>
            </a:r>
            <a:br>
              <a:rPr lang="fr-FR" sz="2200" dirty="0">
                <a:solidFill>
                  <a:schemeClr val="bg1"/>
                </a:solidFill>
                <a:cs typeface="Arial" panose="020B0604020202020204" pitchFamily="34" charset="0"/>
              </a:rPr>
            </a:br>
            <a:endParaRPr lang="fr-FR" sz="2200" dirty="0">
              <a:solidFill>
                <a:schemeClr val="bg1"/>
              </a:solidFill>
              <a:cs typeface="Arial" panose="020B0604020202020204" pitchFamily="34" charset="0"/>
            </a:endParaRPr>
          </a:p>
          <a:p>
            <a:pPr marL="285750" indent="-285750"/>
            <a:endParaRPr lang="fr-FR" sz="1800" dirty="0">
              <a:solidFill>
                <a:schemeClr val="bg1"/>
              </a:solidFill>
              <a:cs typeface="Arial" panose="020B0604020202020204" pitchFamily="34" charset="0"/>
            </a:endParaRPr>
          </a:p>
          <a:p>
            <a:pPr marL="0" indent="0">
              <a:buFont typeface="Arial" panose="020B0604020202020204" pitchFamily="34" charset="0"/>
              <a:buNone/>
            </a:pPr>
            <a:endParaRPr lang="fr-FR" sz="1800"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4C8C1A4B-3972-2C57-C754-6FC9539E4BAF}"/>
              </a:ext>
            </a:extLst>
          </p:cNvPr>
          <p:cNvSpPr/>
          <p:nvPr/>
        </p:nvSpPr>
        <p:spPr>
          <a:xfrm>
            <a:off x="2501978" y="932522"/>
            <a:ext cx="7055279" cy="468622"/>
          </a:xfrm>
          <a:prstGeom prst="rect">
            <a:avLst/>
          </a:prstGeom>
          <a:noFill/>
          <a:ln>
            <a:solidFill>
              <a:srgbClr val="3654A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a:solidFill>
                  <a:srgbClr val="FF6F61"/>
                </a:solidFill>
                <a:latin typeface="Calibri" panose="020F0502020204030204"/>
              </a:rPr>
              <a:t>2 modalités d’accès aux offres</a:t>
            </a:r>
            <a:endParaRPr kumimoji="0" lang="fr-FR" sz="2400" b="1" i="0" u="none" strike="noStrike" kern="1200" cap="none" spc="0" normalizeH="0" baseline="0" noProof="0" dirty="0">
              <a:ln>
                <a:noFill/>
              </a:ln>
              <a:solidFill>
                <a:srgbClr val="FF6F61"/>
              </a:solidFill>
              <a:effectLst/>
              <a:uLnTx/>
              <a:uFillTx/>
              <a:latin typeface="Calibri" panose="020F0502020204030204"/>
              <a:ea typeface="+mn-ea"/>
              <a:cs typeface="+mn-cs"/>
            </a:endParaRPr>
          </a:p>
        </p:txBody>
      </p:sp>
      <p:pic>
        <p:nvPicPr>
          <p:cNvPr id="6" name="Image 5" descr="Une image contenant habits&#10;&#10;Description générée automatiquement">
            <a:extLst>
              <a:ext uri="{FF2B5EF4-FFF2-40B4-BE49-F238E27FC236}">
                <a16:creationId xmlns:a16="http://schemas.microsoft.com/office/drawing/2014/main" id="{0461CDAB-91E7-FC10-9557-C8CE99CEE1C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62144" y="973810"/>
            <a:ext cx="1519055" cy="2278583"/>
          </a:xfrm>
          <a:prstGeom prst="rect">
            <a:avLst/>
          </a:prstGeom>
          <a:noFill/>
        </p:spPr>
      </p:pic>
    </p:spTree>
    <p:extLst>
      <p:ext uri="{BB962C8B-B14F-4D97-AF65-F5344CB8AC3E}">
        <p14:creationId xmlns:p14="http://schemas.microsoft.com/office/powerpoint/2010/main" val="2855761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8">
            <a:extLst>
              <a:ext uri="{FF2B5EF4-FFF2-40B4-BE49-F238E27FC236}">
                <a16:creationId xmlns:a16="http://schemas.microsoft.com/office/drawing/2014/main" id="{C3772327-C219-26F1-EAAE-3B60F1F47F40}"/>
              </a:ext>
            </a:extLst>
          </p:cNvPr>
          <p:cNvSpPr txBox="1">
            <a:spLocks/>
          </p:cNvSpPr>
          <p:nvPr/>
        </p:nvSpPr>
        <p:spPr>
          <a:xfrm>
            <a:off x="444500" y="405938"/>
            <a:ext cx="7327900" cy="259045"/>
          </a:xfrm>
          <a:prstGeom prst="rect">
            <a:avLst/>
          </a:prstGeom>
        </p:spPr>
        <p:txBody>
          <a:bodyPr vert="horz" wrap="square" lIns="0" tIns="12700" rIns="0" bIns="0" rtlCol="0">
            <a:spAutoFit/>
          </a:bodyPr>
          <a:lstStyle>
            <a:defPPr>
              <a:defRPr lang="fr-FR"/>
            </a:defPPr>
            <a:lvl1pPr marL="12700">
              <a:lnSpc>
                <a:spcPct val="100000"/>
              </a:lnSpc>
              <a:spcBef>
                <a:spcPts val="100"/>
              </a:spcBef>
              <a:defRPr sz="1600" b="1" i="0" spc="45">
                <a:solidFill>
                  <a:srgbClr val="3654A3"/>
                </a:solidFill>
                <a:latin typeface="Arial"/>
                <a:ea typeface="+mj-ea"/>
                <a:cs typeface="Arial"/>
              </a:defRPr>
            </a:lvl1pPr>
          </a:lstStyle>
          <a:p>
            <a:r>
              <a:rPr lang="fr-FR" dirty="0">
                <a:latin typeface="Calibri" panose="020F0502020204030204" pitchFamily="34" charset="0"/>
                <a:ea typeface="Calibri" panose="020F0502020204030204" pitchFamily="34" charset="0"/>
                <a:cs typeface="Calibri" panose="020F0502020204030204" pitchFamily="34" charset="0"/>
              </a:rPr>
              <a:t>2. Zoom sur la centrale d’achat du Resah</a:t>
            </a:r>
          </a:p>
        </p:txBody>
      </p:sp>
      <p:sp>
        <p:nvSpPr>
          <p:cNvPr id="2" name="Rectangle 1">
            <a:extLst>
              <a:ext uri="{FF2B5EF4-FFF2-40B4-BE49-F238E27FC236}">
                <a16:creationId xmlns:a16="http://schemas.microsoft.com/office/drawing/2014/main" id="{B7D98FA4-6924-0D0E-CC52-EFEDF8CEB249}"/>
              </a:ext>
            </a:extLst>
          </p:cNvPr>
          <p:cNvSpPr/>
          <p:nvPr/>
        </p:nvSpPr>
        <p:spPr>
          <a:xfrm>
            <a:off x="2501978" y="932522"/>
            <a:ext cx="7055279" cy="468622"/>
          </a:xfrm>
          <a:prstGeom prst="rect">
            <a:avLst/>
          </a:prstGeom>
          <a:noFill/>
          <a:ln>
            <a:solidFill>
              <a:srgbClr val="3654A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a:solidFill>
                  <a:srgbClr val="FF6F61"/>
                </a:solidFill>
                <a:latin typeface="Calibri" panose="020F0502020204030204"/>
              </a:rPr>
              <a:t>2 types d’offres en centrale d’achat grossiste</a:t>
            </a:r>
            <a:endParaRPr kumimoji="0" lang="fr-FR" sz="2400" b="1" i="0" u="none" strike="noStrike" kern="1200" cap="none" spc="0" normalizeH="0" baseline="0" noProof="0" dirty="0">
              <a:ln>
                <a:noFill/>
              </a:ln>
              <a:solidFill>
                <a:srgbClr val="FF6F61"/>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F93EBC80-3A35-FA1B-107C-E6B37EC15C29}"/>
              </a:ext>
            </a:extLst>
          </p:cNvPr>
          <p:cNvSpPr txBox="1"/>
          <p:nvPr/>
        </p:nvSpPr>
        <p:spPr>
          <a:xfrm>
            <a:off x="295518" y="1675456"/>
            <a:ext cx="5666011" cy="3970318"/>
          </a:xfrm>
          <a:prstGeom prst="rect">
            <a:avLst/>
          </a:prstGeom>
          <a:solidFill>
            <a:srgbClr val="3654A3"/>
          </a:solidFill>
          <a:ln w="19050">
            <a:solidFill>
              <a:schemeClr val="accent1">
                <a:shade val="50000"/>
              </a:schemeClr>
            </a:solidFill>
          </a:ln>
        </p:spPr>
        <p:txBody>
          <a:bodyPr wrap="square" lIns="91440" tIns="45720" rIns="91440" bIns="45720" rtlCol="0" anchor="t">
            <a:spAutoFit/>
          </a:bodyPr>
          <a:lstStyle/>
          <a:p>
            <a:pPr algn="ctr"/>
            <a:r>
              <a:rPr lang="fr-FR" b="1" dirty="0">
                <a:solidFill>
                  <a:schemeClr val="bg1"/>
                </a:solidFill>
                <a:latin typeface="Calibri"/>
                <a:cs typeface="Arial"/>
              </a:rPr>
              <a:t>Les offres en accès direct</a:t>
            </a:r>
          </a:p>
          <a:p>
            <a:r>
              <a:rPr lang="fr-FR" dirty="0">
                <a:solidFill>
                  <a:schemeClr val="bg1"/>
                </a:solidFill>
                <a:latin typeface="Calibri"/>
                <a:cs typeface="Arial"/>
              </a:rPr>
              <a:t>Lorsque l’offre est disponible vous pouvez y accéder à tout moment .</a:t>
            </a:r>
          </a:p>
          <a:p>
            <a:endParaRPr lang="fr-FR" dirty="0">
              <a:solidFill>
                <a:schemeClr val="bg1"/>
              </a:solidFill>
              <a:latin typeface="Calibri"/>
              <a:cs typeface="Arial" panose="020B0604020202020204" pitchFamily="34" charset="0"/>
            </a:endParaRPr>
          </a:p>
          <a:p>
            <a:r>
              <a:rPr lang="fr-FR" dirty="0">
                <a:solidFill>
                  <a:schemeClr val="bg1"/>
                </a:solidFill>
                <a:latin typeface="Calibri"/>
                <a:cs typeface="Arial"/>
              </a:rPr>
              <a:t>Comment bénéficier de cette offre?</a:t>
            </a:r>
          </a:p>
          <a:p>
            <a:pPr marL="800100" lvl="1" indent="-342900" algn="just">
              <a:buFont typeface="+mj-lt"/>
              <a:buAutoNum type="arabicParenR"/>
            </a:pPr>
            <a:r>
              <a:rPr lang="fr-FR" dirty="0">
                <a:solidFill>
                  <a:schemeClr val="bg1"/>
                </a:solidFill>
                <a:latin typeface="Calibri"/>
                <a:cs typeface="Arial"/>
              </a:rPr>
              <a:t>Je me connecte pour consulter les documents, notamment les coordonnées du fournisseur</a:t>
            </a:r>
          </a:p>
          <a:p>
            <a:pPr marL="800100" lvl="1" indent="-342900" algn="just">
              <a:buFont typeface="+mj-lt"/>
              <a:buAutoNum type="arabicParenR"/>
            </a:pPr>
            <a:r>
              <a:rPr lang="fr-FR" dirty="0">
                <a:solidFill>
                  <a:schemeClr val="bg1"/>
                </a:solidFill>
                <a:latin typeface="Calibri"/>
                <a:cs typeface="Arial"/>
              </a:rPr>
              <a:t>Je prends contact avec le fournisseur pour évaluer mes besoins</a:t>
            </a:r>
          </a:p>
          <a:p>
            <a:pPr marL="800100" lvl="1" indent="-342900" algn="just">
              <a:buFont typeface="+mj-lt"/>
              <a:buAutoNum type="arabicParenR"/>
            </a:pPr>
            <a:r>
              <a:rPr lang="fr-FR" dirty="0">
                <a:solidFill>
                  <a:schemeClr val="bg1"/>
                </a:solidFill>
                <a:latin typeface="Calibri"/>
                <a:cs typeface="Arial"/>
              </a:rPr>
              <a:t>Une fois la proposition validée, le Resah m’envoie les documents de contractualisation</a:t>
            </a:r>
          </a:p>
          <a:p>
            <a:pPr marL="800100" lvl="1" indent="-342900" algn="just">
              <a:buFont typeface="+mj-lt"/>
              <a:buAutoNum type="arabicParenR"/>
            </a:pPr>
            <a:r>
              <a:rPr lang="fr-FR" dirty="0">
                <a:solidFill>
                  <a:schemeClr val="bg1"/>
                </a:solidFill>
                <a:latin typeface="Calibri"/>
                <a:cs typeface="Arial"/>
              </a:rPr>
              <a:t>Je renvoie au Resah les documents remplis et signés, accompagnés du bon de commande</a:t>
            </a:r>
          </a:p>
          <a:p>
            <a:pPr lvl="1"/>
            <a:endParaRPr lang="fr-FR" dirty="0">
              <a:solidFill>
                <a:schemeClr val="bg1"/>
              </a:solidFill>
              <a:latin typeface="Calibri"/>
              <a:cs typeface="Arial" panose="020B0604020202020204" pitchFamily="34" charset="0"/>
            </a:endParaRPr>
          </a:p>
        </p:txBody>
      </p:sp>
      <p:sp>
        <p:nvSpPr>
          <p:cNvPr id="5" name="ZoneTexte 4">
            <a:extLst>
              <a:ext uri="{FF2B5EF4-FFF2-40B4-BE49-F238E27FC236}">
                <a16:creationId xmlns:a16="http://schemas.microsoft.com/office/drawing/2014/main" id="{9FCB52A3-1DC3-60EA-508E-17DD6BE1FBE0}"/>
              </a:ext>
            </a:extLst>
          </p:cNvPr>
          <p:cNvSpPr txBox="1"/>
          <p:nvPr/>
        </p:nvSpPr>
        <p:spPr>
          <a:xfrm>
            <a:off x="6340288" y="1697867"/>
            <a:ext cx="5665030" cy="3947907"/>
          </a:xfrm>
          <a:prstGeom prst="rect">
            <a:avLst/>
          </a:prstGeom>
          <a:solidFill>
            <a:srgbClr val="3654A3"/>
          </a:solidFill>
          <a:ln w="19050">
            <a:solidFill>
              <a:schemeClr val="accent1">
                <a:shade val="50000"/>
              </a:schemeClr>
            </a:solidFill>
          </a:ln>
        </p:spPr>
        <p:txBody>
          <a:bodyPr wrap="square" lIns="91440" tIns="45720" rIns="91440" bIns="45720" rtlCol="0" anchor="t">
            <a:spAutoFit/>
          </a:bodyPr>
          <a:lstStyle>
            <a:defPPr>
              <a:defRPr lang="fr-FR"/>
            </a:defPPr>
            <a:lvl1pPr algn="ctr">
              <a:defRPr b="1">
                <a:solidFill>
                  <a:schemeClr val="bg1"/>
                </a:solidFill>
                <a:latin typeface="Arial" panose="020B0604020202020204" pitchFamily="34" charset="0"/>
                <a:cs typeface="Arial" panose="020B0604020202020204" pitchFamily="34" charset="0"/>
              </a:defRPr>
            </a:lvl1pPr>
            <a:lvl2pPr marL="800100" lvl="1" indent="-342900">
              <a:buFont typeface="+mj-lt"/>
              <a:buAutoNum type="arabicParenR"/>
              <a:defRPr>
                <a:solidFill>
                  <a:schemeClr val="bg1"/>
                </a:solidFill>
                <a:latin typeface="Arial" panose="020B0604020202020204" pitchFamily="34" charset="0"/>
                <a:cs typeface="Arial" panose="020B0604020202020204" pitchFamily="34" charset="0"/>
              </a:defRPr>
            </a:lvl2pPr>
          </a:lstStyle>
          <a:p>
            <a:r>
              <a:rPr lang="fr-FR" dirty="0">
                <a:latin typeface="Calibri"/>
                <a:cs typeface="Arial"/>
              </a:rPr>
              <a:t>Les offres « achats sur mesure »</a:t>
            </a:r>
          </a:p>
          <a:p>
            <a:pPr algn="l"/>
            <a:r>
              <a:rPr lang="fr-FR" b="0" dirty="0">
                <a:latin typeface="Calibri"/>
                <a:cs typeface="Arial"/>
              </a:rPr>
              <a:t>Ces offres impliquent l’externalisation de tout ou partie d’un processus d’achat complexe.</a:t>
            </a:r>
          </a:p>
          <a:p>
            <a:endParaRPr lang="fr-FR" b="0" dirty="0">
              <a:latin typeface="Calibri"/>
            </a:endParaRPr>
          </a:p>
          <a:p>
            <a:pPr algn="l"/>
            <a:r>
              <a:rPr lang="fr-FR" b="0" dirty="0">
                <a:latin typeface="Calibri"/>
                <a:cs typeface="Arial"/>
              </a:rPr>
              <a:t>Comment faire pour bénéficier de cette offre?</a:t>
            </a:r>
          </a:p>
          <a:p>
            <a:pPr marL="457200" lvl="1" indent="0" algn="just">
              <a:buNone/>
            </a:pPr>
            <a:r>
              <a:rPr lang="fr-FR" dirty="0">
                <a:latin typeface="Calibri"/>
                <a:cs typeface="Arial"/>
              </a:rPr>
              <a:t>1) Je me connecte pour télécharger la convention de service d’achat centralisé disponible dans la rubrique documents</a:t>
            </a:r>
          </a:p>
          <a:p>
            <a:pPr marL="457200" lvl="1" indent="0" algn="just">
              <a:buNone/>
            </a:pPr>
            <a:r>
              <a:rPr lang="fr-FR" dirty="0">
                <a:latin typeface="Calibri"/>
                <a:cs typeface="Arial"/>
              </a:rPr>
              <a:t>2) Je renvoie la convention au </a:t>
            </a:r>
            <a:r>
              <a:rPr lang="fr-FR" err="1">
                <a:latin typeface="Calibri"/>
                <a:cs typeface="Arial"/>
              </a:rPr>
              <a:t>Resah</a:t>
            </a:r>
            <a:r>
              <a:rPr lang="fr-FR" dirty="0">
                <a:latin typeface="Calibri"/>
                <a:cs typeface="Arial"/>
              </a:rPr>
              <a:t> à </a:t>
            </a:r>
            <a:r>
              <a:rPr lang="fr-FR" dirty="0">
                <a:latin typeface="Calibri"/>
                <a:cs typeface="Arial"/>
                <a:hlinkClick r:id="rId2">
                  <a:extLst>
                    <a:ext uri="{A12FA001-AC4F-418D-AE19-62706E023703}">
                      <ahyp:hlinkClr xmlns:ahyp="http://schemas.microsoft.com/office/drawing/2018/hyperlinkcolor" val="tx"/>
                    </a:ext>
                  </a:extLst>
                </a:hlinkClick>
              </a:rPr>
              <a:t>commandes@resah.fr</a:t>
            </a:r>
            <a:r>
              <a:rPr lang="fr-FR" dirty="0">
                <a:latin typeface="Calibri"/>
                <a:cs typeface="Arial"/>
              </a:rPr>
              <a:t> qui passe le marché subséquent et m’envoie le devis correspondant</a:t>
            </a:r>
          </a:p>
          <a:p>
            <a:pPr marL="457200" lvl="1" indent="0" algn="just">
              <a:buNone/>
            </a:pPr>
            <a:r>
              <a:rPr lang="fr-FR" dirty="0">
                <a:latin typeface="Calibri"/>
                <a:cs typeface="Arial"/>
              </a:rPr>
              <a:t>3) J’envoie le bon de commande au </a:t>
            </a:r>
            <a:r>
              <a:rPr lang="fr-FR" err="1">
                <a:latin typeface="Calibri"/>
                <a:cs typeface="Arial"/>
              </a:rPr>
              <a:t>Resah</a:t>
            </a:r>
            <a:r>
              <a:rPr lang="fr-FR" dirty="0">
                <a:latin typeface="Calibri"/>
                <a:cs typeface="Arial"/>
              </a:rPr>
              <a:t> sur la base du devis</a:t>
            </a:r>
          </a:p>
          <a:p>
            <a:endParaRPr lang="fr-FR" dirty="0">
              <a:latin typeface="Calibri"/>
            </a:endParaRPr>
          </a:p>
        </p:txBody>
      </p:sp>
      <p:sp>
        <p:nvSpPr>
          <p:cNvPr id="7" name="ZoneTexte 6">
            <a:extLst>
              <a:ext uri="{FF2B5EF4-FFF2-40B4-BE49-F238E27FC236}">
                <a16:creationId xmlns:a16="http://schemas.microsoft.com/office/drawing/2014/main" id="{EB6035DD-A704-0AD7-6D73-83FBCB7D8FD1}"/>
              </a:ext>
            </a:extLst>
          </p:cNvPr>
          <p:cNvSpPr txBox="1"/>
          <p:nvPr/>
        </p:nvSpPr>
        <p:spPr>
          <a:xfrm>
            <a:off x="430724" y="6245013"/>
            <a:ext cx="4838700" cy="338554"/>
          </a:xfrm>
          <a:prstGeom prst="rect">
            <a:avLst/>
          </a:prstGeom>
          <a:solidFill>
            <a:srgbClr val="00B0F0"/>
          </a:solidFill>
        </p:spPr>
        <p:txBody>
          <a:bodyPr wrap="square" rtlCol="0">
            <a:spAutoFit/>
          </a:bodyPr>
          <a:lstStyle/>
          <a:p>
            <a:pPr algn="ctr"/>
            <a:r>
              <a:rPr lang="fr-FR" sz="1600" b="1" dirty="0">
                <a:solidFill>
                  <a:srgbClr val="3654A3"/>
                </a:solidFill>
                <a:latin typeface="Calibri" panose="020F0502020204030204" pitchFamily="34" charset="0"/>
                <a:ea typeface="Calibri" panose="020F0502020204030204" pitchFamily="34" charset="0"/>
                <a:cs typeface="Calibri" panose="020F0502020204030204" pitchFamily="34" charset="0"/>
              </a:rPr>
              <a:t>Votre point de contact: </a:t>
            </a:r>
            <a:r>
              <a:rPr lang="fr-FR" sz="1600" b="1" dirty="0">
                <a:solidFill>
                  <a:srgbClr val="3654A3"/>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commandes@resah.fr</a:t>
            </a:r>
            <a:endParaRPr lang="fr-FR" sz="1600" b="1" dirty="0">
              <a:solidFill>
                <a:srgbClr val="3654A3"/>
              </a:solidFill>
              <a:latin typeface="Calibri" panose="020F0502020204030204" pitchFamily="34" charset="0"/>
              <a:ea typeface="Calibri" panose="020F0502020204030204" pitchFamily="34" charset="0"/>
              <a:cs typeface="Calibri" panose="020F0502020204030204" pitchFamily="34" charset="0"/>
            </a:endParaRPr>
          </a:p>
        </p:txBody>
      </p:sp>
      <p:pic>
        <p:nvPicPr>
          <p:cNvPr id="9" name="Image 8">
            <a:extLst>
              <a:ext uri="{FF2B5EF4-FFF2-40B4-BE49-F238E27FC236}">
                <a16:creationId xmlns:a16="http://schemas.microsoft.com/office/drawing/2014/main" id="{DFA46B07-5F34-D427-E0E3-AFFD245956D9}"/>
              </a:ext>
            </a:extLst>
          </p:cNvPr>
          <p:cNvPicPr>
            <a:picLocks noChangeAspect="1"/>
          </p:cNvPicPr>
          <p:nvPr/>
        </p:nvPicPr>
        <p:blipFill>
          <a:blip r:embed="rId3"/>
          <a:stretch>
            <a:fillRect/>
          </a:stretch>
        </p:blipFill>
        <p:spPr>
          <a:xfrm>
            <a:off x="5057766" y="5164735"/>
            <a:ext cx="1706333" cy="1631408"/>
          </a:xfrm>
          <a:prstGeom prst="rect">
            <a:avLst/>
          </a:prstGeom>
        </p:spPr>
      </p:pic>
      <p:pic>
        <p:nvPicPr>
          <p:cNvPr id="11" name="Image 10">
            <a:extLst>
              <a:ext uri="{FF2B5EF4-FFF2-40B4-BE49-F238E27FC236}">
                <a16:creationId xmlns:a16="http://schemas.microsoft.com/office/drawing/2014/main" id="{B8D42F4D-4800-B5E4-EA63-8B1E70BB043A}"/>
              </a:ext>
            </a:extLst>
          </p:cNvPr>
          <p:cNvPicPr>
            <a:picLocks noChangeAspect="1"/>
          </p:cNvPicPr>
          <p:nvPr/>
        </p:nvPicPr>
        <p:blipFill>
          <a:blip r:embed="rId4"/>
          <a:stretch>
            <a:fillRect/>
          </a:stretch>
        </p:blipFill>
        <p:spPr>
          <a:xfrm>
            <a:off x="8671681" y="4983933"/>
            <a:ext cx="1848285" cy="1859491"/>
          </a:xfrm>
          <a:prstGeom prst="rect">
            <a:avLst/>
          </a:prstGeom>
        </p:spPr>
      </p:pic>
    </p:spTree>
    <p:extLst>
      <p:ext uri="{BB962C8B-B14F-4D97-AF65-F5344CB8AC3E}">
        <p14:creationId xmlns:p14="http://schemas.microsoft.com/office/powerpoint/2010/main" val="2252849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page12image35011584">
            <a:extLst>
              <a:ext uri="{FF2B5EF4-FFF2-40B4-BE49-F238E27FC236}">
                <a16:creationId xmlns:a16="http://schemas.microsoft.com/office/drawing/2014/main" id="{7926128B-FB79-22A3-BFF6-BFB8ECB62E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7955" y="3200400"/>
            <a:ext cx="7521191" cy="1005332"/>
          </a:xfrm>
          <a:prstGeom prst="rect">
            <a:avLst/>
          </a:prstGeom>
          <a:noFill/>
          <a:extLst>
            <a:ext uri="{909E8E84-426E-40DD-AFC4-6F175D3DCCD1}">
              <a14:hiddenFill xmlns:a14="http://schemas.microsoft.com/office/drawing/2010/main">
                <a:solidFill>
                  <a:srgbClr val="FFFFFF"/>
                </a:solidFill>
              </a14:hiddenFill>
            </a:ext>
          </a:extLst>
        </p:spPr>
      </p:pic>
      <p:sp>
        <p:nvSpPr>
          <p:cNvPr id="4" name="object 18">
            <a:extLst>
              <a:ext uri="{FF2B5EF4-FFF2-40B4-BE49-F238E27FC236}">
                <a16:creationId xmlns:a16="http://schemas.microsoft.com/office/drawing/2014/main" id="{C3772327-C219-26F1-EAAE-3B60F1F47F40}"/>
              </a:ext>
            </a:extLst>
          </p:cNvPr>
          <p:cNvSpPr txBox="1">
            <a:spLocks/>
          </p:cNvSpPr>
          <p:nvPr/>
        </p:nvSpPr>
        <p:spPr>
          <a:xfrm>
            <a:off x="444500" y="351509"/>
            <a:ext cx="7327900" cy="259045"/>
          </a:xfrm>
          <a:prstGeom prst="rect">
            <a:avLst/>
          </a:prstGeom>
        </p:spPr>
        <p:txBody>
          <a:bodyPr vert="horz" wrap="square" lIns="0" tIns="12700" rIns="0" bIns="0" rtlCol="0">
            <a:spAutoFit/>
          </a:bodyPr>
          <a:lstStyle>
            <a:defPPr>
              <a:defRPr lang="fr-FR"/>
            </a:defPPr>
            <a:lvl1pPr marL="12700">
              <a:lnSpc>
                <a:spcPct val="100000"/>
              </a:lnSpc>
              <a:spcBef>
                <a:spcPts val="100"/>
              </a:spcBef>
              <a:defRPr sz="1600" b="1" i="0" spc="45">
                <a:solidFill>
                  <a:srgbClr val="3654A3"/>
                </a:solidFill>
                <a:latin typeface="Arial"/>
                <a:ea typeface="+mj-ea"/>
                <a:cs typeface="Arial"/>
              </a:defRPr>
            </a:lvl1pPr>
          </a:lstStyle>
          <a:p>
            <a:r>
              <a:rPr lang="fr-FR" dirty="0">
                <a:latin typeface="Calibri" panose="020F0502020204030204" pitchFamily="34" charset="0"/>
                <a:ea typeface="Calibri" panose="020F0502020204030204" pitchFamily="34" charset="0"/>
                <a:cs typeface="Calibri" panose="020F0502020204030204" pitchFamily="34" charset="0"/>
              </a:rPr>
              <a:t>2. Zoom sur la centrale d’achat du Resah</a:t>
            </a:r>
          </a:p>
        </p:txBody>
      </p:sp>
      <p:sp>
        <p:nvSpPr>
          <p:cNvPr id="2" name="Espace réservé du contenu 1">
            <a:extLst>
              <a:ext uri="{FF2B5EF4-FFF2-40B4-BE49-F238E27FC236}">
                <a16:creationId xmlns:a16="http://schemas.microsoft.com/office/drawing/2014/main" id="{3E14BACC-F75E-E119-CF75-E6CF8825DD2E}"/>
              </a:ext>
            </a:extLst>
          </p:cNvPr>
          <p:cNvSpPr txBox="1">
            <a:spLocks/>
          </p:cNvSpPr>
          <p:nvPr/>
        </p:nvSpPr>
        <p:spPr>
          <a:xfrm>
            <a:off x="508119" y="1299513"/>
            <a:ext cx="10236081" cy="5039083"/>
          </a:xfrm>
          <a:prstGeom prst="rect">
            <a:avLst/>
          </a:prstGeom>
          <a:solidFill>
            <a:srgbClr val="3654A3"/>
          </a:solidFill>
          <a:ln w="19050">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5100" indent="0">
              <a:buFont typeface="Arial" panose="020B0604020202020204" pitchFamily="34" charset="0"/>
              <a:buNone/>
            </a:pPr>
            <a:r>
              <a:rPr lang="fr-FR" sz="2000" dirty="0">
                <a:solidFill>
                  <a:schemeClr val="tx2"/>
                </a:solidFill>
                <a:latin typeface="Arial" panose="020B0604020202020204" pitchFamily="34" charset="0"/>
                <a:cs typeface="Arial" panose="020B0604020202020204" pitchFamily="34" charset="0"/>
              </a:rPr>
              <a:t>	</a:t>
            </a:r>
            <a:r>
              <a:rPr lang="fr-FR" sz="2000" dirty="0">
                <a:solidFill>
                  <a:schemeClr val="bg1"/>
                </a:solidFill>
                <a:latin typeface="Calibri" panose="020F0502020204030204" pitchFamily="34" charset="0"/>
                <a:ea typeface="Calibri" panose="020F0502020204030204" pitchFamily="34" charset="0"/>
                <a:cs typeface="Calibri" panose="020F0502020204030204" pitchFamily="34" charset="0"/>
              </a:rPr>
              <a:t>Le devis transmis par le Resah est accompagné des CGV et le cas échéant les CGE. Le délai de réception de ces documents est d’environ une semaine.</a:t>
            </a:r>
          </a:p>
          <a:p>
            <a:pPr marL="622300" lvl="1" indent="0">
              <a:buFont typeface="Arial" panose="020B0604020202020204" pitchFamily="34" charset="0"/>
              <a:buNone/>
            </a:pPr>
            <a:endParaRPr lang="fr-FR"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165100" indent="0">
              <a:buFont typeface="Arial" panose="020B0604020202020204" pitchFamily="34" charset="0"/>
              <a:buNone/>
            </a:pPr>
            <a:r>
              <a:rPr lang="fr-FR" sz="2000" dirty="0">
                <a:solidFill>
                  <a:schemeClr val="bg1"/>
                </a:solidFill>
                <a:latin typeface="Calibri" panose="020F0502020204030204" pitchFamily="34" charset="0"/>
                <a:ea typeface="Calibri" panose="020F0502020204030204" pitchFamily="34" charset="0"/>
                <a:cs typeface="Calibri" panose="020F0502020204030204" pitchFamily="34" charset="0"/>
              </a:rPr>
              <a:t>	Vous n’avez pas de cotisation d’accès à payer, pas d’autres documents à signer ou à renvoyer, sauf dans le cas d’accord cadre à marché subséquent.</a:t>
            </a:r>
          </a:p>
          <a:p>
            <a:pPr marL="908050" lvl="1" indent="-285750"/>
            <a:endParaRPr lang="fr-FR"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pPr>
            <a:endParaRPr lang="fr-FR"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endParaRPr lang="fr-FR"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pPr>
            <a:endParaRPr lang="fr-FR"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pPr>
            <a:r>
              <a:rPr lang="fr-FR" sz="2000" dirty="0">
                <a:solidFill>
                  <a:schemeClr val="bg1"/>
                </a:solidFill>
                <a:latin typeface="Calibri" panose="020F0502020204030204" pitchFamily="34" charset="0"/>
                <a:ea typeface="Calibri" panose="020F0502020204030204" pitchFamily="34" charset="0"/>
                <a:cs typeface="Calibri" panose="020F0502020204030204" pitchFamily="34" charset="0"/>
              </a:rPr>
              <a:t>Précisions sur la facturation:</a:t>
            </a:r>
          </a:p>
          <a:p>
            <a:pPr marL="908050" lvl="1" indent="-285750"/>
            <a:r>
              <a:rPr lang="fr-FR" sz="2000" dirty="0">
                <a:solidFill>
                  <a:schemeClr val="bg1"/>
                </a:solidFill>
                <a:latin typeface="Calibri" panose="020F0502020204030204" pitchFamily="34" charset="0"/>
                <a:ea typeface="Calibri" panose="020F0502020204030204" pitchFamily="34" charset="0"/>
                <a:cs typeface="Calibri" panose="020F0502020204030204" pitchFamily="34" charset="0"/>
              </a:rPr>
              <a:t>Le Resah procède à la facturation dès réception du PV de livraison ou le PV de service, signé. C’est le fournisseur ou le prestataire qui se charge d’envoyer le PV au Resah.</a:t>
            </a:r>
          </a:p>
          <a:p>
            <a:pPr marL="908050" lvl="1" indent="-285750"/>
            <a:r>
              <a:rPr lang="fr-FR" sz="2000" dirty="0">
                <a:solidFill>
                  <a:schemeClr val="bg1"/>
                </a:solidFill>
                <a:latin typeface="Calibri" panose="020F0502020204030204" pitchFamily="34" charset="0"/>
                <a:ea typeface="Calibri" panose="020F0502020204030204" pitchFamily="34" charset="0"/>
                <a:cs typeface="Calibri" panose="020F0502020204030204" pitchFamily="34" charset="0"/>
              </a:rPr>
              <a:t>Pour les établissements publics, le Resah dépose la facture sur le portail CHORUS PRO</a:t>
            </a:r>
          </a:p>
        </p:txBody>
      </p:sp>
      <p:sp>
        <p:nvSpPr>
          <p:cNvPr id="5" name="ZoneTexte 4">
            <a:extLst>
              <a:ext uri="{FF2B5EF4-FFF2-40B4-BE49-F238E27FC236}">
                <a16:creationId xmlns:a16="http://schemas.microsoft.com/office/drawing/2014/main" id="{1716586B-8EE3-0CB9-00D9-3A33A769D099}"/>
              </a:ext>
            </a:extLst>
          </p:cNvPr>
          <p:cNvSpPr txBox="1"/>
          <p:nvPr/>
        </p:nvSpPr>
        <p:spPr>
          <a:xfrm>
            <a:off x="1335541" y="3405667"/>
            <a:ext cx="8586870" cy="584775"/>
          </a:xfrm>
          <a:prstGeom prst="rect">
            <a:avLst/>
          </a:prstGeom>
          <a:solidFill>
            <a:schemeClr val="bg1"/>
          </a:solidFill>
        </p:spPr>
        <p:txBody>
          <a:bodyPr wrap="square" lIns="91440" tIns="45720" rIns="91440" bIns="45720" rtlCol="0" anchor="t">
            <a:spAutoFit/>
          </a:bodyPr>
          <a:lstStyle/>
          <a:p>
            <a:pPr algn="ctr"/>
            <a:r>
              <a:rPr lang="fr-FR" sz="1600" b="1" dirty="0">
                <a:solidFill>
                  <a:srgbClr val="FF6F61"/>
                </a:solidFill>
                <a:latin typeface="Calibri" panose="020F0502020204030204"/>
              </a:rPr>
              <a:t>L’ensemble des documents (devis signé, conditions générales et bon de commande) constituent un marché public de service d’achat centralisé: considérant l’article 70 de la directive 2014/24/CE</a:t>
            </a:r>
          </a:p>
        </p:txBody>
      </p:sp>
    </p:spTree>
    <p:extLst>
      <p:ext uri="{BB962C8B-B14F-4D97-AF65-F5344CB8AC3E}">
        <p14:creationId xmlns:p14="http://schemas.microsoft.com/office/powerpoint/2010/main" val="2664140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8">
            <a:extLst>
              <a:ext uri="{FF2B5EF4-FFF2-40B4-BE49-F238E27FC236}">
                <a16:creationId xmlns:a16="http://schemas.microsoft.com/office/drawing/2014/main" id="{C3772327-C219-26F1-EAAE-3B60F1F47F40}"/>
              </a:ext>
            </a:extLst>
          </p:cNvPr>
          <p:cNvSpPr txBox="1">
            <a:spLocks/>
          </p:cNvSpPr>
          <p:nvPr/>
        </p:nvSpPr>
        <p:spPr>
          <a:xfrm>
            <a:off x="444500" y="405938"/>
            <a:ext cx="7327900" cy="259045"/>
          </a:xfrm>
          <a:prstGeom prst="rect">
            <a:avLst/>
          </a:prstGeom>
        </p:spPr>
        <p:txBody>
          <a:bodyPr vert="horz" wrap="square" lIns="0" tIns="12700" rIns="0" bIns="0" rtlCol="0">
            <a:spAutoFit/>
          </a:bodyPr>
          <a:lstStyle>
            <a:defPPr>
              <a:defRPr lang="fr-FR"/>
            </a:defPPr>
            <a:lvl1pPr marL="12700">
              <a:lnSpc>
                <a:spcPct val="100000"/>
              </a:lnSpc>
              <a:spcBef>
                <a:spcPts val="100"/>
              </a:spcBef>
              <a:defRPr sz="1600" b="1" i="0" spc="45">
                <a:solidFill>
                  <a:srgbClr val="3654A3"/>
                </a:solidFill>
                <a:latin typeface="Arial"/>
                <a:ea typeface="+mj-ea"/>
                <a:cs typeface="Arial"/>
              </a:defRPr>
            </a:lvl1pPr>
          </a:lstStyle>
          <a:p>
            <a:r>
              <a:rPr lang="fr-FR" dirty="0">
                <a:latin typeface="Calibri" panose="020F0502020204030204" pitchFamily="34" charset="0"/>
                <a:ea typeface="Calibri" panose="020F0502020204030204" pitchFamily="34" charset="0"/>
                <a:cs typeface="Calibri" panose="020F0502020204030204" pitchFamily="34" charset="0"/>
              </a:rPr>
              <a:t>2. Zoom sur la centrale d’achat du Resah</a:t>
            </a:r>
          </a:p>
        </p:txBody>
      </p:sp>
      <p:sp>
        <p:nvSpPr>
          <p:cNvPr id="2" name="Rectangle 1">
            <a:extLst>
              <a:ext uri="{FF2B5EF4-FFF2-40B4-BE49-F238E27FC236}">
                <a16:creationId xmlns:a16="http://schemas.microsoft.com/office/drawing/2014/main" id="{2B9C256B-BBDB-94E8-D571-FA803F24416E}"/>
              </a:ext>
            </a:extLst>
          </p:cNvPr>
          <p:cNvSpPr/>
          <p:nvPr/>
        </p:nvSpPr>
        <p:spPr>
          <a:xfrm>
            <a:off x="2501978" y="932522"/>
            <a:ext cx="7055279" cy="468622"/>
          </a:xfrm>
          <a:prstGeom prst="rect">
            <a:avLst/>
          </a:prstGeom>
          <a:noFill/>
          <a:ln>
            <a:solidFill>
              <a:srgbClr val="3654A3"/>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a:solidFill>
                  <a:srgbClr val="FF6F61"/>
                </a:solidFill>
                <a:latin typeface="Calibri" panose="020F0502020204030204"/>
              </a:rPr>
              <a:t>3 types d’offres en centrale d’achat intermédiaire</a:t>
            </a:r>
            <a:endParaRPr kumimoji="0" lang="fr-FR" sz="2400" b="1" i="0" u="none" strike="noStrike" kern="1200" cap="none" spc="0" normalizeH="0" baseline="0" noProof="0" dirty="0">
              <a:ln>
                <a:noFill/>
              </a:ln>
              <a:solidFill>
                <a:srgbClr val="FF6F61"/>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51ADD5F8-666F-42FD-4FFF-1E9ABAFD5341}"/>
              </a:ext>
            </a:extLst>
          </p:cNvPr>
          <p:cNvSpPr txBox="1"/>
          <p:nvPr/>
        </p:nvSpPr>
        <p:spPr>
          <a:xfrm>
            <a:off x="371959" y="1543373"/>
            <a:ext cx="3850126" cy="4247317"/>
          </a:xfrm>
          <a:prstGeom prst="rect">
            <a:avLst/>
          </a:prstGeom>
          <a:solidFill>
            <a:srgbClr val="3654A3"/>
          </a:solidFill>
          <a:ln w="19050">
            <a:solidFill>
              <a:schemeClr val="accent1">
                <a:shade val="50000"/>
              </a:schemeClr>
            </a:solidFill>
          </a:ln>
        </p:spPr>
        <p:txBody>
          <a:bodyPr wrap="square" lIns="91440" tIns="45720" rIns="91440" bIns="45720" rtlCol="0" anchor="t">
            <a:spAutoFit/>
          </a:bodyPr>
          <a:lstStyle/>
          <a:p>
            <a:pPr algn="ctr"/>
            <a:r>
              <a:rPr lang="fr-FR" sz="1400" b="1" dirty="0">
                <a:solidFill>
                  <a:schemeClr val="bg1"/>
                </a:solidFill>
                <a:latin typeface="Calibri"/>
                <a:cs typeface="Arial"/>
              </a:rPr>
              <a:t>Les offres en accès direct</a:t>
            </a:r>
          </a:p>
          <a:p>
            <a:pPr algn="just"/>
            <a:r>
              <a:rPr lang="fr-FR" sz="1400" dirty="0">
                <a:solidFill>
                  <a:schemeClr val="bg1"/>
                </a:solidFill>
                <a:latin typeface="Calibri"/>
                <a:cs typeface="Arial"/>
              </a:rPr>
              <a:t>Lorsque l’offre est disponible vous pouvez y accéder à tout moment .</a:t>
            </a:r>
          </a:p>
          <a:p>
            <a:endParaRPr lang="fr-FR" sz="1400" dirty="0">
              <a:solidFill>
                <a:schemeClr val="bg1"/>
              </a:solidFill>
              <a:latin typeface="Calibri"/>
              <a:cs typeface="Arial" panose="020B0604020202020204" pitchFamily="34" charset="0"/>
            </a:endParaRPr>
          </a:p>
          <a:p>
            <a:r>
              <a:rPr lang="fr-FR" sz="1400" dirty="0">
                <a:solidFill>
                  <a:schemeClr val="bg1"/>
                </a:solidFill>
                <a:latin typeface="Calibri"/>
                <a:cs typeface="Arial"/>
              </a:rPr>
              <a:t>Comment bénéficier de cette offre?</a:t>
            </a:r>
          </a:p>
          <a:p>
            <a:pPr algn="just"/>
            <a:r>
              <a:rPr lang="fr-FR" sz="1400" b="1" dirty="0">
                <a:solidFill>
                  <a:schemeClr val="bg1"/>
                </a:solidFill>
                <a:latin typeface="Arial"/>
                <a:cs typeface="Arial"/>
              </a:rPr>
              <a:t>1)Je me connecte pour télécharger la convention de service d’achat centralisé dans la rubrique « documents disponibles »</a:t>
            </a:r>
          </a:p>
          <a:p>
            <a:pPr algn="just">
              <a:buFont typeface="Arial" panose="020F0302020204030204"/>
              <a:buChar char="•"/>
            </a:pPr>
            <a:r>
              <a:rPr lang="fr-FR" sz="1400" b="1" dirty="0">
                <a:solidFill>
                  <a:schemeClr val="bg1"/>
                </a:solidFill>
                <a:latin typeface="Arial"/>
                <a:cs typeface="Arial"/>
              </a:rPr>
              <a:t>2)Je complète et signe la convention et la renvoie au </a:t>
            </a:r>
            <a:r>
              <a:rPr lang="fr-FR" sz="1400" b="1" err="1">
                <a:solidFill>
                  <a:schemeClr val="bg1"/>
                </a:solidFill>
                <a:latin typeface="Arial"/>
                <a:cs typeface="Arial"/>
              </a:rPr>
              <a:t>Resah</a:t>
            </a:r>
            <a:r>
              <a:rPr lang="fr-FR" sz="1400" b="1" dirty="0">
                <a:solidFill>
                  <a:schemeClr val="bg1"/>
                </a:solidFill>
                <a:latin typeface="Arial"/>
                <a:cs typeface="Arial"/>
              </a:rPr>
              <a:t> accompagnée du bon de commande correspondant </a:t>
            </a:r>
            <a:endParaRPr lang="fr-FR" sz="1400" b="1">
              <a:solidFill>
                <a:schemeClr val="bg1"/>
              </a:solidFill>
              <a:latin typeface="Arial"/>
              <a:ea typeface="Calibri"/>
              <a:cs typeface="Calibri"/>
            </a:endParaRPr>
          </a:p>
          <a:p>
            <a:pPr algn="just">
              <a:buFont typeface="Arial" panose="020F0302020204030204"/>
              <a:buChar char="•"/>
            </a:pPr>
            <a:r>
              <a:rPr lang="fr-FR" sz="1400" b="1" dirty="0">
                <a:solidFill>
                  <a:schemeClr val="bg1"/>
                </a:solidFill>
                <a:latin typeface="Arial"/>
                <a:cs typeface="Arial"/>
              </a:rPr>
              <a:t>3)Le </a:t>
            </a:r>
            <a:r>
              <a:rPr lang="fr-FR" sz="1400" b="1" err="1">
                <a:solidFill>
                  <a:schemeClr val="bg1"/>
                </a:solidFill>
                <a:latin typeface="Arial"/>
                <a:cs typeface="Arial"/>
              </a:rPr>
              <a:t>Resah</a:t>
            </a:r>
            <a:r>
              <a:rPr lang="fr-FR" sz="1400" b="1" dirty="0">
                <a:solidFill>
                  <a:schemeClr val="bg1"/>
                </a:solidFill>
                <a:latin typeface="Arial"/>
                <a:cs typeface="Arial"/>
              </a:rPr>
              <a:t> m’ouvre l’accès aux pièces du marché. Je peux alors passer commande au titulaire.</a:t>
            </a:r>
            <a:endParaRPr lang="fr-FR" sz="1400" b="1" dirty="0">
              <a:solidFill>
                <a:schemeClr val="bg1"/>
              </a:solidFill>
              <a:ea typeface="Calibri"/>
              <a:cs typeface="Calibri"/>
            </a:endParaRPr>
          </a:p>
          <a:p>
            <a:pPr algn="just">
              <a:buFont typeface="Arial" panose="020F0302020204030204"/>
              <a:buChar char="•"/>
            </a:pPr>
            <a:endParaRPr lang="fr-FR" sz="1400" b="1" dirty="0">
              <a:solidFill>
                <a:schemeClr val="bg1"/>
              </a:solidFill>
              <a:latin typeface="Arial"/>
              <a:cs typeface="Arial"/>
            </a:endParaRPr>
          </a:p>
          <a:p>
            <a:pPr algn="just">
              <a:buFont typeface="Arial" panose="020F0302020204030204"/>
              <a:buChar char="•"/>
            </a:pPr>
            <a:endParaRPr lang="fr-FR" sz="1400" b="1" dirty="0">
              <a:solidFill>
                <a:schemeClr val="bg1"/>
              </a:solidFill>
              <a:latin typeface="Arial"/>
              <a:ea typeface="Calibri" panose="020F0502020204030204"/>
              <a:cs typeface="Arial"/>
            </a:endParaRPr>
          </a:p>
          <a:p>
            <a:pPr marL="800100" lvl="1" indent="-342900" algn="just">
              <a:buAutoNum type="arabicParenR"/>
            </a:pPr>
            <a:endParaRPr lang="fr-FR">
              <a:solidFill>
                <a:srgbClr val="000000"/>
              </a:solidFill>
              <a:latin typeface="Calibri"/>
              <a:ea typeface="Calibri"/>
              <a:cs typeface="Calibri" panose="020F0502020204030204"/>
            </a:endParaRPr>
          </a:p>
          <a:p>
            <a:pPr lvl="1" algn="just"/>
            <a:endParaRPr lang="fr-FR" sz="1400" dirty="0">
              <a:solidFill>
                <a:schemeClr val="bg1"/>
              </a:solidFill>
              <a:latin typeface="Calibri"/>
              <a:ea typeface="Calibri"/>
              <a:cs typeface="Arial"/>
            </a:endParaRPr>
          </a:p>
        </p:txBody>
      </p:sp>
      <p:sp>
        <p:nvSpPr>
          <p:cNvPr id="5" name="ZoneTexte 4">
            <a:extLst>
              <a:ext uri="{FF2B5EF4-FFF2-40B4-BE49-F238E27FC236}">
                <a16:creationId xmlns:a16="http://schemas.microsoft.com/office/drawing/2014/main" id="{70B62F76-E99F-4357-254F-D99F1244010C}"/>
              </a:ext>
            </a:extLst>
          </p:cNvPr>
          <p:cNvSpPr txBox="1"/>
          <p:nvPr/>
        </p:nvSpPr>
        <p:spPr>
          <a:xfrm>
            <a:off x="4605881" y="1543372"/>
            <a:ext cx="3361539" cy="4185761"/>
          </a:xfrm>
          <a:prstGeom prst="rect">
            <a:avLst/>
          </a:prstGeom>
          <a:solidFill>
            <a:srgbClr val="3654A3"/>
          </a:solidFill>
          <a:ln w="19050">
            <a:solidFill>
              <a:schemeClr val="accent1">
                <a:shade val="50000"/>
              </a:schemeClr>
            </a:solidFill>
          </a:ln>
        </p:spPr>
        <p:txBody>
          <a:bodyPr wrap="square" lIns="91440" tIns="45720" rIns="91440" bIns="45720" rtlCol="0" anchor="t">
            <a:spAutoFit/>
          </a:bodyPr>
          <a:lstStyle>
            <a:defPPr>
              <a:defRPr lang="fr-FR"/>
            </a:defPPr>
            <a:lvl1pPr algn="ctr">
              <a:defRPr sz="1400" b="1">
                <a:solidFill>
                  <a:schemeClr val="bg1"/>
                </a:solidFill>
                <a:latin typeface="Arial" panose="020B0604020202020204" pitchFamily="34" charset="0"/>
                <a:cs typeface="Arial" panose="020B0604020202020204" pitchFamily="34" charset="0"/>
              </a:defRPr>
            </a:lvl1pPr>
            <a:lvl2pPr marL="800100" lvl="1" indent="-342900">
              <a:buFont typeface="+mj-lt"/>
              <a:buAutoNum type="arabicParenR"/>
              <a:defRPr sz="1400">
                <a:solidFill>
                  <a:schemeClr val="bg1"/>
                </a:solidFill>
                <a:latin typeface="Arial" panose="020B0604020202020204" pitchFamily="34" charset="0"/>
                <a:cs typeface="Arial" panose="020B0604020202020204" pitchFamily="34" charset="0"/>
              </a:defRPr>
            </a:lvl2pPr>
          </a:lstStyle>
          <a:p>
            <a:r>
              <a:rPr lang="fr-FR" dirty="0">
                <a:latin typeface="Calibri"/>
                <a:cs typeface="Arial"/>
              </a:rPr>
              <a:t>Les offres « achats groupés »</a:t>
            </a:r>
          </a:p>
          <a:p>
            <a:pPr algn="l"/>
            <a:r>
              <a:rPr lang="fr-FR" b="0" dirty="0">
                <a:latin typeface="Calibri"/>
                <a:cs typeface="Arial"/>
              </a:rPr>
              <a:t>Avec campagne de recensement préalable</a:t>
            </a:r>
          </a:p>
          <a:p>
            <a:pPr algn="l"/>
            <a:endParaRPr lang="fr-FR" b="0" dirty="0">
              <a:latin typeface="Calibri"/>
            </a:endParaRPr>
          </a:p>
          <a:p>
            <a:pPr algn="l"/>
            <a:endParaRPr lang="fr-FR" b="0" dirty="0">
              <a:latin typeface="Calibri"/>
              <a:ea typeface="Calibri"/>
              <a:cs typeface="Arial"/>
            </a:endParaRPr>
          </a:p>
          <a:p>
            <a:pPr algn="l"/>
            <a:r>
              <a:rPr lang="fr-FR" b="0" dirty="0">
                <a:latin typeface="Calibri"/>
                <a:cs typeface="Arial"/>
              </a:rPr>
              <a:t>Comment bénéficier de cette offre?</a:t>
            </a:r>
          </a:p>
          <a:p>
            <a:pPr indent="-342900" algn="just">
              <a:buNone/>
            </a:pPr>
            <a:r>
              <a:rPr lang="fr-FR" dirty="0">
                <a:latin typeface="Arial"/>
                <a:cs typeface="Arial"/>
              </a:rPr>
              <a:t>1) Je me connecte pour télécharger la convention de service d’achat centralisé et les documents annexes  dans la rubrique « documents disponibles »</a:t>
            </a:r>
            <a:endParaRPr lang="fr-FR" b="0" dirty="0">
              <a:latin typeface="Arial"/>
              <a:cs typeface="Arial"/>
            </a:endParaRPr>
          </a:p>
          <a:p>
            <a:pPr indent="-342900" algn="just">
              <a:buNone/>
            </a:pPr>
            <a:r>
              <a:rPr lang="fr-FR" dirty="0">
                <a:latin typeface="Arial"/>
                <a:cs typeface="Arial"/>
              </a:rPr>
              <a:t>2) Je complète et signe la convention et les documents annexes et les renvoie au Resah accompagnés du bon de commande correspondant. </a:t>
            </a:r>
            <a:endParaRPr lang="fr-FR" b="0" dirty="0">
              <a:latin typeface="Arial"/>
              <a:cs typeface="Arial"/>
            </a:endParaRPr>
          </a:p>
          <a:p>
            <a:pPr indent="-342900" algn="just">
              <a:buNone/>
            </a:pPr>
            <a:r>
              <a:rPr lang="fr-FR" dirty="0">
                <a:latin typeface="Arial"/>
                <a:cs typeface="Arial"/>
              </a:rPr>
              <a:t>3) Le </a:t>
            </a:r>
            <a:r>
              <a:rPr lang="fr-FR" dirty="0" err="1">
                <a:latin typeface="Arial"/>
                <a:cs typeface="Arial"/>
              </a:rPr>
              <a:t>Resah</a:t>
            </a:r>
            <a:r>
              <a:rPr lang="fr-FR" dirty="0">
                <a:latin typeface="Arial"/>
                <a:cs typeface="Arial"/>
              </a:rPr>
              <a:t> procède aux opérations nécessaires à l’obtention de l’offre la plus adaptée à mes besoins.</a:t>
            </a:r>
          </a:p>
          <a:p>
            <a:pPr indent="-342900" algn="just"/>
            <a:endParaRPr lang="fr-FR" dirty="0">
              <a:latin typeface="Arial"/>
              <a:cs typeface="Arial"/>
            </a:endParaRPr>
          </a:p>
          <a:p>
            <a:pPr indent="-342900" algn="just"/>
            <a:endParaRPr lang="fr-FR" dirty="0">
              <a:latin typeface="Arial"/>
              <a:cs typeface="Arial"/>
            </a:endParaRPr>
          </a:p>
        </p:txBody>
      </p:sp>
      <p:sp>
        <p:nvSpPr>
          <p:cNvPr id="6" name="ZoneTexte 5">
            <a:extLst>
              <a:ext uri="{FF2B5EF4-FFF2-40B4-BE49-F238E27FC236}">
                <a16:creationId xmlns:a16="http://schemas.microsoft.com/office/drawing/2014/main" id="{4C70A71F-AAC5-C892-5D68-5CF73476BA45}"/>
              </a:ext>
            </a:extLst>
          </p:cNvPr>
          <p:cNvSpPr txBox="1"/>
          <p:nvPr/>
        </p:nvSpPr>
        <p:spPr>
          <a:xfrm>
            <a:off x="8357462" y="1543372"/>
            <a:ext cx="3361539" cy="4216539"/>
          </a:xfrm>
          <a:prstGeom prst="rect">
            <a:avLst/>
          </a:prstGeom>
          <a:solidFill>
            <a:srgbClr val="3654A3"/>
          </a:solidFill>
          <a:ln w="19050">
            <a:solidFill>
              <a:schemeClr val="accent1">
                <a:shade val="50000"/>
              </a:schemeClr>
            </a:solidFill>
          </a:ln>
        </p:spPr>
        <p:txBody>
          <a:bodyPr wrap="square" lIns="91440" tIns="45720" rIns="91440" bIns="45720" rtlCol="0" anchor="t">
            <a:spAutoFit/>
          </a:bodyPr>
          <a:lstStyle>
            <a:defPPr>
              <a:defRPr lang="fr-FR"/>
            </a:defPPr>
            <a:lvl1pPr algn="ctr">
              <a:defRPr b="1">
                <a:solidFill>
                  <a:schemeClr val="bg1"/>
                </a:solidFill>
                <a:latin typeface="Arial" panose="020B0604020202020204" pitchFamily="34" charset="0"/>
                <a:cs typeface="Arial" panose="020B0604020202020204" pitchFamily="34" charset="0"/>
              </a:defRPr>
            </a:lvl1pPr>
            <a:lvl2pPr marL="800100" lvl="1" indent="-342900">
              <a:buFont typeface="+mj-lt"/>
              <a:buAutoNum type="arabicParenR"/>
              <a:defRPr>
                <a:solidFill>
                  <a:schemeClr val="bg1"/>
                </a:solidFill>
                <a:latin typeface="Arial" panose="020B0604020202020204" pitchFamily="34" charset="0"/>
                <a:cs typeface="Arial" panose="020B0604020202020204" pitchFamily="34" charset="0"/>
              </a:defRPr>
            </a:lvl2pPr>
          </a:lstStyle>
          <a:p>
            <a:r>
              <a:rPr lang="fr-FR" sz="1400" dirty="0">
                <a:latin typeface="Calibri"/>
                <a:cs typeface="Arial"/>
              </a:rPr>
              <a:t>Les offres « achats sur mesure »</a:t>
            </a:r>
          </a:p>
          <a:p>
            <a:pPr algn="l"/>
            <a:r>
              <a:rPr lang="fr-FR" sz="1400" b="0" dirty="0">
                <a:latin typeface="Calibri"/>
                <a:cs typeface="Arial"/>
              </a:rPr>
              <a:t>Ces offres impliquent l’externalisation de tout ou partie d’un processus d’achat complexe.</a:t>
            </a:r>
          </a:p>
          <a:p>
            <a:endParaRPr lang="fr-FR" sz="1400" b="0" dirty="0">
              <a:latin typeface="Calibri"/>
            </a:endParaRPr>
          </a:p>
          <a:p>
            <a:pPr algn="l"/>
            <a:r>
              <a:rPr lang="fr-FR" sz="1400" b="0" dirty="0">
                <a:latin typeface="Calibri"/>
                <a:cs typeface="Arial"/>
              </a:rPr>
              <a:t>Comment bénéficier de cette offre?</a:t>
            </a:r>
          </a:p>
          <a:p>
            <a:pPr algn="just">
              <a:buNone/>
            </a:pPr>
            <a:r>
              <a:rPr lang="fr-FR" sz="1200">
                <a:latin typeface="Arial"/>
                <a:cs typeface="Arial"/>
              </a:rPr>
              <a:t>1)Je me connecte pour télécharger la convention de service d’achat centralisé dans la rubrique « documents disponibles »</a:t>
            </a:r>
            <a:endParaRPr lang="fr-FR" sz="1200" b="0"/>
          </a:p>
          <a:p>
            <a:pPr algn="just">
              <a:buNone/>
            </a:pPr>
            <a:r>
              <a:rPr lang="fr-FR" sz="1200">
                <a:latin typeface="Arial"/>
                <a:cs typeface="Arial"/>
              </a:rPr>
              <a:t>2)Je complète et signe la convention et la renvoie au </a:t>
            </a:r>
            <a:r>
              <a:rPr lang="fr-FR" sz="1200" err="1">
                <a:latin typeface="Arial"/>
                <a:cs typeface="Arial"/>
              </a:rPr>
              <a:t>Resah</a:t>
            </a:r>
            <a:r>
              <a:rPr lang="fr-FR" sz="1200">
                <a:latin typeface="Arial"/>
                <a:cs typeface="Arial"/>
              </a:rPr>
              <a:t> accompagnée du bon de commande correspondant </a:t>
            </a:r>
            <a:endParaRPr lang="fr-FR" sz="1200" b="0"/>
          </a:p>
          <a:p>
            <a:pPr algn="just">
              <a:buNone/>
            </a:pPr>
            <a:r>
              <a:rPr lang="fr-FR" sz="1200" dirty="0">
                <a:latin typeface="Arial"/>
                <a:cs typeface="Arial"/>
              </a:rPr>
              <a:t>3)Le </a:t>
            </a:r>
            <a:r>
              <a:rPr lang="fr-FR" sz="1200" err="1">
                <a:latin typeface="Arial"/>
                <a:cs typeface="Arial"/>
              </a:rPr>
              <a:t>Resah</a:t>
            </a:r>
            <a:r>
              <a:rPr lang="fr-FR" sz="1200" dirty="0">
                <a:latin typeface="Arial"/>
                <a:cs typeface="Arial"/>
              </a:rPr>
              <a:t> procède aux opérations nécessaires à l’obtention de l’offre la plus adaptée à mes besoins.</a:t>
            </a:r>
            <a:endParaRPr lang="fr-FR" sz="1200" b="0"/>
          </a:p>
          <a:p>
            <a:pPr algn="just">
              <a:buNone/>
            </a:pPr>
            <a:r>
              <a:rPr lang="fr-FR" sz="1200" dirty="0">
                <a:latin typeface="Arial"/>
                <a:cs typeface="Arial"/>
              </a:rPr>
              <a:t>4)Dés notification du marché subséquent ou spécifique, le </a:t>
            </a:r>
            <a:r>
              <a:rPr lang="fr-FR" sz="1200" err="1">
                <a:latin typeface="Arial"/>
                <a:cs typeface="Arial"/>
              </a:rPr>
              <a:t>Resah</a:t>
            </a:r>
            <a:r>
              <a:rPr lang="fr-FR" sz="1200" dirty="0">
                <a:latin typeface="Arial"/>
                <a:cs typeface="Arial"/>
              </a:rPr>
              <a:t> m’ouvre l’accès aux documents de marché.</a:t>
            </a:r>
            <a:endParaRPr lang="fr-FR" sz="1200" b="0"/>
          </a:p>
          <a:p>
            <a:pPr marL="457200" lvl="1" indent="0" algn="just">
              <a:buNone/>
            </a:pPr>
            <a:endParaRPr lang="fr-FR" sz="1400" dirty="0">
              <a:latin typeface="Calibri"/>
              <a:ea typeface="Calibri"/>
              <a:cs typeface="Arial"/>
            </a:endParaRPr>
          </a:p>
          <a:p>
            <a:pPr algn="l"/>
            <a:endParaRPr lang="fr-FR" sz="1400" b="0" dirty="0">
              <a:latin typeface="Calibri"/>
            </a:endParaRPr>
          </a:p>
        </p:txBody>
      </p:sp>
      <p:pic>
        <p:nvPicPr>
          <p:cNvPr id="8" name="Image 7">
            <a:extLst>
              <a:ext uri="{FF2B5EF4-FFF2-40B4-BE49-F238E27FC236}">
                <a16:creationId xmlns:a16="http://schemas.microsoft.com/office/drawing/2014/main" id="{0F99EAB4-5C5D-0BB5-C3C0-286B8FCF0426}"/>
              </a:ext>
            </a:extLst>
          </p:cNvPr>
          <p:cNvPicPr>
            <a:picLocks noChangeAspect="1"/>
          </p:cNvPicPr>
          <p:nvPr/>
        </p:nvPicPr>
        <p:blipFill>
          <a:blip r:embed="rId2"/>
          <a:stretch>
            <a:fillRect/>
          </a:stretch>
        </p:blipFill>
        <p:spPr>
          <a:xfrm>
            <a:off x="1372407" y="5082255"/>
            <a:ext cx="1674235" cy="1639165"/>
          </a:xfrm>
          <a:prstGeom prst="rect">
            <a:avLst/>
          </a:prstGeom>
        </p:spPr>
      </p:pic>
      <p:pic>
        <p:nvPicPr>
          <p:cNvPr id="10" name="Image 9">
            <a:extLst>
              <a:ext uri="{FF2B5EF4-FFF2-40B4-BE49-F238E27FC236}">
                <a16:creationId xmlns:a16="http://schemas.microsoft.com/office/drawing/2014/main" id="{29DAA255-219A-10FB-CA63-9414758A152C}"/>
              </a:ext>
            </a:extLst>
          </p:cNvPr>
          <p:cNvPicPr>
            <a:picLocks noChangeAspect="1"/>
          </p:cNvPicPr>
          <p:nvPr/>
        </p:nvPicPr>
        <p:blipFill>
          <a:blip r:embed="rId3"/>
          <a:stretch>
            <a:fillRect/>
          </a:stretch>
        </p:blipFill>
        <p:spPr>
          <a:xfrm>
            <a:off x="5435144" y="5175550"/>
            <a:ext cx="1689483" cy="1682450"/>
          </a:xfrm>
          <a:prstGeom prst="rect">
            <a:avLst/>
          </a:prstGeom>
        </p:spPr>
      </p:pic>
      <p:pic>
        <p:nvPicPr>
          <p:cNvPr id="12" name="Image 11">
            <a:extLst>
              <a:ext uri="{FF2B5EF4-FFF2-40B4-BE49-F238E27FC236}">
                <a16:creationId xmlns:a16="http://schemas.microsoft.com/office/drawing/2014/main" id="{23C51F04-F905-DFC3-2F41-073C3CAFE7C0}"/>
              </a:ext>
            </a:extLst>
          </p:cNvPr>
          <p:cNvPicPr>
            <a:picLocks noChangeAspect="1"/>
          </p:cNvPicPr>
          <p:nvPr/>
        </p:nvPicPr>
        <p:blipFill>
          <a:blip r:embed="rId4"/>
          <a:stretch>
            <a:fillRect/>
          </a:stretch>
        </p:blipFill>
        <p:spPr>
          <a:xfrm>
            <a:off x="9377798" y="5170424"/>
            <a:ext cx="1652161" cy="1681118"/>
          </a:xfrm>
          <a:prstGeom prst="rect">
            <a:avLst/>
          </a:prstGeom>
        </p:spPr>
      </p:pic>
    </p:spTree>
    <p:extLst>
      <p:ext uri="{BB962C8B-B14F-4D97-AF65-F5344CB8AC3E}">
        <p14:creationId xmlns:p14="http://schemas.microsoft.com/office/powerpoint/2010/main" val="2827294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8">
            <a:extLst>
              <a:ext uri="{FF2B5EF4-FFF2-40B4-BE49-F238E27FC236}">
                <a16:creationId xmlns:a16="http://schemas.microsoft.com/office/drawing/2014/main" id="{C3772327-C219-26F1-EAAE-3B60F1F47F40}"/>
              </a:ext>
            </a:extLst>
          </p:cNvPr>
          <p:cNvSpPr txBox="1">
            <a:spLocks/>
          </p:cNvSpPr>
          <p:nvPr/>
        </p:nvSpPr>
        <p:spPr>
          <a:xfrm>
            <a:off x="457200" y="304800"/>
            <a:ext cx="7327900" cy="259045"/>
          </a:xfrm>
          <a:prstGeom prst="rect">
            <a:avLst/>
          </a:prstGeom>
        </p:spPr>
        <p:txBody>
          <a:bodyPr vert="horz" wrap="square" lIns="0" tIns="12700" rIns="0" bIns="0" rtlCol="0">
            <a:spAutoFit/>
          </a:bodyPr>
          <a:lstStyle>
            <a:defPPr>
              <a:defRPr lang="fr-FR"/>
            </a:defPPr>
            <a:lvl1pPr marL="12700">
              <a:lnSpc>
                <a:spcPct val="100000"/>
              </a:lnSpc>
              <a:spcBef>
                <a:spcPts val="100"/>
              </a:spcBef>
              <a:defRPr sz="1600" b="1" i="0" spc="45">
                <a:solidFill>
                  <a:srgbClr val="3654A3"/>
                </a:solidFill>
                <a:latin typeface="Arial"/>
                <a:ea typeface="+mj-ea"/>
                <a:cs typeface="Arial"/>
              </a:defRPr>
            </a:lvl1pPr>
          </a:lstStyle>
          <a:p>
            <a:r>
              <a:rPr lang="fr-FR" dirty="0">
                <a:latin typeface="Calibri" panose="020F0502020204030204" pitchFamily="34" charset="0"/>
                <a:ea typeface="Calibri" panose="020F0502020204030204" pitchFamily="34" charset="0"/>
                <a:cs typeface="Calibri" panose="020F0502020204030204" pitchFamily="34" charset="0"/>
              </a:rPr>
              <a:t>2. Zoom sur la centrale d’achat du Resah</a:t>
            </a:r>
          </a:p>
        </p:txBody>
      </p:sp>
      <p:sp>
        <p:nvSpPr>
          <p:cNvPr id="3" name="Espace réservé du contenu 1">
            <a:extLst>
              <a:ext uri="{FF2B5EF4-FFF2-40B4-BE49-F238E27FC236}">
                <a16:creationId xmlns:a16="http://schemas.microsoft.com/office/drawing/2014/main" id="{C391A562-D68C-9B9A-447A-7EE12E619F65}"/>
              </a:ext>
            </a:extLst>
          </p:cNvPr>
          <p:cNvSpPr txBox="1">
            <a:spLocks/>
          </p:cNvSpPr>
          <p:nvPr/>
        </p:nvSpPr>
        <p:spPr>
          <a:xfrm>
            <a:off x="386442" y="1201369"/>
            <a:ext cx="10424444" cy="5300663"/>
          </a:xfrm>
          <a:prstGeom prst="rect">
            <a:avLst/>
          </a:prstGeom>
          <a:solidFill>
            <a:srgbClr val="3654A3"/>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1800" dirty="0">
                <a:solidFill>
                  <a:schemeClr val="bg1"/>
                </a:solidFill>
                <a:latin typeface="Calibri" panose="020F0502020204030204" pitchFamily="34" charset="0"/>
                <a:ea typeface="Calibri" panose="020F0502020204030204" pitchFamily="34" charset="0"/>
                <a:cs typeface="Calibri" panose="020F0502020204030204" pitchFamily="34" charset="0"/>
              </a:rPr>
              <a:t>Les étapes pour passer commande en centrale d’achat intermédiaire:</a:t>
            </a:r>
          </a:p>
          <a:p>
            <a:pPr marL="342900" indent="-342900">
              <a:buFont typeface="+mj-lt"/>
              <a:buAutoNum type="arabicParenR"/>
            </a:pPr>
            <a:r>
              <a:rPr lang="fr-FR" sz="1800" dirty="0">
                <a:solidFill>
                  <a:schemeClr val="bg1"/>
                </a:solidFill>
                <a:latin typeface="Calibri" panose="020F0502020204030204" pitchFamily="34" charset="0"/>
                <a:ea typeface="Calibri" panose="020F0502020204030204" pitchFamily="34" charset="0"/>
                <a:cs typeface="Calibri" panose="020F0502020204030204" pitchFamily="34" charset="0"/>
              </a:rPr>
              <a:t>Télécharger, compléter et signer la convention de service d’achat centralisé correspondant à l’offre souhaitée</a:t>
            </a:r>
          </a:p>
          <a:p>
            <a:pPr marL="342900" indent="-342900">
              <a:buFont typeface="+mj-lt"/>
              <a:buAutoNum type="arabicParenR"/>
            </a:pPr>
            <a:endParaRPr lang="fr-FR" sz="18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mj-lt"/>
              <a:buAutoNum type="arabicParenR"/>
            </a:pPr>
            <a:endParaRPr lang="fr-FR" sz="18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mj-lt"/>
              <a:buAutoNum type="arabicParenR"/>
            </a:pPr>
            <a:endParaRPr lang="fr-FR" sz="18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mj-lt"/>
              <a:buAutoNum type="arabicParenR"/>
            </a:pPr>
            <a:r>
              <a:rPr lang="fr-FR" sz="1800" dirty="0">
                <a:solidFill>
                  <a:schemeClr val="bg1"/>
                </a:solidFill>
                <a:latin typeface="Calibri" panose="020F0502020204030204" pitchFamily="34" charset="0"/>
                <a:ea typeface="Calibri" panose="020F0502020204030204" pitchFamily="34" charset="0"/>
                <a:cs typeface="Calibri" panose="020F0502020204030204" pitchFamily="34" charset="0"/>
              </a:rPr>
              <a:t>La convention et ses annexes éventuelles sont à renvoyer par mail accompagnées du bon de commande correspondant au montant de la cotisation d’accès à l’offre</a:t>
            </a:r>
            <a:endParaRPr lang="fr-FR" sz="1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mj-lt"/>
              <a:buAutoNum type="arabicParenR"/>
            </a:pPr>
            <a:endParaRPr lang="fr-FR" sz="18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pPr>
            <a:endParaRPr lang="fr-FR" sz="18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pPr>
            <a:endParaRPr lang="fr-FR" sz="18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pPr>
            <a:r>
              <a:rPr lang="fr-FR" sz="1800" dirty="0">
                <a:solidFill>
                  <a:schemeClr val="bg1"/>
                </a:solidFill>
                <a:latin typeface="Calibri" panose="020F0502020204030204" pitchFamily="34" charset="0"/>
                <a:ea typeface="Calibri" panose="020F0502020204030204" pitchFamily="34" charset="0"/>
                <a:cs typeface="Calibri" panose="020F0502020204030204" pitchFamily="34" charset="0"/>
              </a:rPr>
              <a:t>La périodicité de la facturation diffère selon la récurrence de l’achat concerné: </a:t>
            </a:r>
          </a:p>
          <a:p>
            <a:pPr marL="965200" lvl="1" indent="-342900"/>
            <a:r>
              <a:rPr lang="fr-FR" sz="1800" dirty="0">
                <a:solidFill>
                  <a:schemeClr val="bg1"/>
                </a:solidFill>
                <a:latin typeface="Calibri" panose="020F0502020204030204" pitchFamily="34" charset="0"/>
                <a:ea typeface="Calibri" panose="020F0502020204030204" pitchFamily="34" charset="0"/>
                <a:cs typeface="Calibri" panose="020F0502020204030204" pitchFamily="34" charset="0"/>
              </a:rPr>
              <a:t>achats non récurrents : contribution unique </a:t>
            </a:r>
          </a:p>
          <a:p>
            <a:pPr marL="965200" lvl="1" indent="-342900"/>
            <a:r>
              <a:rPr lang="fr-FR" sz="1800" dirty="0">
                <a:solidFill>
                  <a:schemeClr val="bg1"/>
                </a:solidFill>
                <a:latin typeface="Calibri" panose="020F0502020204030204" pitchFamily="34" charset="0"/>
                <a:ea typeface="Calibri" panose="020F0502020204030204" pitchFamily="34" charset="0"/>
                <a:cs typeface="Calibri" panose="020F0502020204030204" pitchFamily="34" charset="0"/>
              </a:rPr>
              <a:t>achats récurrents: contribution annuelle</a:t>
            </a:r>
          </a:p>
          <a:p>
            <a:pPr lvl="1" indent="0"/>
            <a:endParaRPr lang="fr-FR" sz="1800" dirty="0">
              <a:solidFill>
                <a:schemeClr val="tx2"/>
              </a:solidFill>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80B839B8-DF8B-4542-5838-B90EFDC14429}"/>
              </a:ext>
            </a:extLst>
          </p:cNvPr>
          <p:cNvSpPr txBox="1"/>
          <p:nvPr/>
        </p:nvSpPr>
        <p:spPr>
          <a:xfrm>
            <a:off x="1381114" y="2286444"/>
            <a:ext cx="8903793" cy="830997"/>
          </a:xfrm>
          <a:prstGeom prst="rect">
            <a:avLst/>
          </a:prstGeom>
          <a:solidFill>
            <a:schemeClr val="bg1"/>
          </a:solidFill>
        </p:spPr>
        <p:txBody>
          <a:bodyPr wrap="square" rtlCol="0">
            <a:spAutoFit/>
          </a:bodyPr>
          <a:lstStyle/>
          <a:p>
            <a:pPr algn="ctr"/>
            <a:r>
              <a:rPr lang="fr-FR" sz="1600" b="1" dirty="0">
                <a:solidFill>
                  <a:srgbClr val="FF6F61"/>
                </a:solidFill>
                <a:latin typeface="Calibri" panose="020F0502020204030204"/>
              </a:rPr>
              <a:t>La convention de service d’achat centralisé est un marché public conclu sans publicité ni mise en concurrence, visant à permettre à un pouvoir adjudicateur d’accéder à un marché conclu par le Resah, agissant en tant que centrale d’achat intermédiaire : considérant l’article 70 de la directive 2014/24/CE.</a:t>
            </a:r>
          </a:p>
        </p:txBody>
      </p:sp>
      <p:sp>
        <p:nvSpPr>
          <p:cNvPr id="7" name="ZoneTexte 6">
            <a:extLst>
              <a:ext uri="{FF2B5EF4-FFF2-40B4-BE49-F238E27FC236}">
                <a16:creationId xmlns:a16="http://schemas.microsoft.com/office/drawing/2014/main" id="{0488C976-6A44-1229-15CF-3B25F40B2F57}"/>
              </a:ext>
            </a:extLst>
          </p:cNvPr>
          <p:cNvSpPr txBox="1"/>
          <p:nvPr/>
        </p:nvSpPr>
        <p:spPr>
          <a:xfrm>
            <a:off x="1402885" y="4180745"/>
            <a:ext cx="8903793" cy="830997"/>
          </a:xfrm>
          <a:prstGeom prst="rect">
            <a:avLst/>
          </a:prstGeom>
          <a:solidFill>
            <a:schemeClr val="bg1"/>
          </a:solidFill>
        </p:spPr>
        <p:txBody>
          <a:bodyPr wrap="square" rtlCol="0">
            <a:spAutoFit/>
          </a:bodyPr>
          <a:lstStyle/>
          <a:p>
            <a:pPr algn="ctr"/>
            <a:r>
              <a:rPr lang="fr-FR" sz="1600" b="1" dirty="0">
                <a:solidFill>
                  <a:srgbClr val="FF6F61"/>
                </a:solidFill>
                <a:latin typeface="Calibri" panose="020F0502020204030204"/>
              </a:rPr>
              <a:t>Le montant de la cotisation d’accès à une offre est indiqué dans chaque convention. Ce montant, net de taxe, varie en fonction de la complexité de la création et du suivi de l’offre et est adapté selon la typologie de l’adhérent.</a:t>
            </a:r>
          </a:p>
        </p:txBody>
      </p:sp>
    </p:spTree>
    <p:extLst>
      <p:ext uri="{BB962C8B-B14F-4D97-AF65-F5344CB8AC3E}">
        <p14:creationId xmlns:p14="http://schemas.microsoft.com/office/powerpoint/2010/main" val="481292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8">
            <a:extLst>
              <a:ext uri="{FF2B5EF4-FFF2-40B4-BE49-F238E27FC236}">
                <a16:creationId xmlns:a16="http://schemas.microsoft.com/office/drawing/2014/main" id="{C3772327-C219-26F1-EAAE-3B60F1F47F40}"/>
              </a:ext>
            </a:extLst>
          </p:cNvPr>
          <p:cNvSpPr txBox="1">
            <a:spLocks/>
          </p:cNvSpPr>
          <p:nvPr/>
        </p:nvSpPr>
        <p:spPr>
          <a:xfrm>
            <a:off x="444500" y="405938"/>
            <a:ext cx="7327900" cy="259045"/>
          </a:xfrm>
          <a:prstGeom prst="rect">
            <a:avLst/>
          </a:prstGeom>
        </p:spPr>
        <p:txBody>
          <a:bodyPr vert="horz" wrap="square" lIns="0" tIns="12700" rIns="0" bIns="0" rtlCol="0">
            <a:spAutoFit/>
          </a:bodyPr>
          <a:lstStyle>
            <a:defPPr>
              <a:defRPr lang="fr-FR"/>
            </a:defPPr>
            <a:lvl1pPr marL="12700">
              <a:lnSpc>
                <a:spcPct val="100000"/>
              </a:lnSpc>
              <a:spcBef>
                <a:spcPts val="100"/>
              </a:spcBef>
              <a:defRPr sz="1600" b="1" i="0" spc="45">
                <a:solidFill>
                  <a:srgbClr val="3654A3"/>
                </a:solidFill>
                <a:latin typeface="Arial"/>
                <a:ea typeface="+mj-ea"/>
                <a:cs typeface="Arial"/>
              </a:defRPr>
            </a:lvl1pPr>
          </a:lstStyle>
          <a:p>
            <a:r>
              <a:rPr lang="fr-FR" dirty="0">
                <a:latin typeface="Calibri" panose="020F0502020204030204" pitchFamily="34" charset="0"/>
                <a:ea typeface="Calibri" panose="020F0502020204030204" pitchFamily="34" charset="0"/>
                <a:cs typeface="Calibri" panose="020F0502020204030204" pitchFamily="34" charset="0"/>
              </a:rPr>
              <a:t>2. Zoom sur la centrale d’achat du Resah</a:t>
            </a:r>
          </a:p>
        </p:txBody>
      </p:sp>
      <p:sp>
        <p:nvSpPr>
          <p:cNvPr id="2" name="Espace réservé du contenu 1">
            <a:extLst>
              <a:ext uri="{FF2B5EF4-FFF2-40B4-BE49-F238E27FC236}">
                <a16:creationId xmlns:a16="http://schemas.microsoft.com/office/drawing/2014/main" id="{985906D8-BC49-959A-3F39-A6D3B70E2FFD}"/>
              </a:ext>
            </a:extLst>
          </p:cNvPr>
          <p:cNvSpPr txBox="1">
            <a:spLocks/>
          </p:cNvSpPr>
          <p:nvPr/>
        </p:nvSpPr>
        <p:spPr>
          <a:xfrm>
            <a:off x="422729" y="1524000"/>
            <a:ext cx="10401115" cy="2998022"/>
          </a:xfrm>
          <a:prstGeom prst="rect">
            <a:avLst/>
          </a:prstGeom>
          <a:solidFill>
            <a:srgbClr val="3654A3"/>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000" dirty="0">
                <a:solidFill>
                  <a:schemeClr val="tx2"/>
                </a:solidFill>
                <a:latin typeface="Arial" panose="020B0604020202020204" pitchFamily="34" charset="0"/>
                <a:cs typeface="Arial" panose="020B0604020202020204" pitchFamily="34" charset="0"/>
              </a:rPr>
              <a:t>	</a:t>
            </a:r>
            <a:r>
              <a:rPr lang="fr-FR" sz="2000" dirty="0">
                <a:solidFill>
                  <a:schemeClr val="bg1"/>
                </a:solidFill>
                <a:latin typeface="Calibri" panose="020F0502020204030204" pitchFamily="34" charset="0"/>
                <a:ea typeface="Calibri" panose="020F0502020204030204" pitchFamily="34" charset="0"/>
                <a:cs typeface="Calibri" panose="020F0502020204030204" pitchFamily="34" charset="0"/>
              </a:rPr>
              <a:t>3) Les pièces du marché et la convention signée par le Resah sont mis à disposition sur votre espace acheteur, dans la rubrique « mes marchés, documents »</a:t>
            </a:r>
          </a:p>
          <a:p>
            <a:pPr marL="0" indent="0">
              <a:buFont typeface="Arial" panose="020B0604020202020204" pitchFamily="34" charset="0"/>
              <a:buNone/>
            </a:pPr>
            <a:r>
              <a:rPr lang="fr-FR" sz="2000" dirty="0">
                <a:solidFill>
                  <a:schemeClr val="bg1"/>
                </a:solidFill>
                <a:latin typeface="Calibri" panose="020F0502020204030204" pitchFamily="34" charset="0"/>
                <a:ea typeface="Calibri" panose="020F0502020204030204" pitchFamily="34" charset="0"/>
                <a:cs typeface="Calibri" panose="020F0502020204030204" pitchFamily="34" charset="0"/>
              </a:rPr>
              <a:t>	Le marché s’exécute ensuite directement auprès du titulaire de l’offre:</a:t>
            </a:r>
          </a:p>
          <a:p>
            <a:pPr marL="965200" lvl="1" indent="-342900">
              <a:buFont typeface="Wingdings" pitchFamily="2" charset="2"/>
              <a:buChar char="Ø"/>
            </a:pPr>
            <a:r>
              <a:rPr lang="fr-FR" sz="2000" dirty="0">
                <a:solidFill>
                  <a:schemeClr val="bg1"/>
                </a:solidFill>
                <a:latin typeface="Calibri" panose="020F0502020204030204" pitchFamily="34" charset="0"/>
                <a:ea typeface="Calibri" panose="020F0502020204030204" pitchFamily="34" charset="0"/>
                <a:cs typeface="Calibri" panose="020F0502020204030204" pitchFamily="34" charset="0"/>
              </a:rPr>
              <a:t>Les bons de commande sont adressés directement au titulaire</a:t>
            </a:r>
          </a:p>
          <a:p>
            <a:pPr marL="965200" lvl="1" indent="-342900">
              <a:buFont typeface="Wingdings" pitchFamily="2" charset="2"/>
              <a:buChar char="Ø"/>
            </a:pPr>
            <a:r>
              <a:rPr lang="fr-FR" sz="2000" dirty="0">
                <a:solidFill>
                  <a:schemeClr val="bg1"/>
                </a:solidFill>
                <a:latin typeface="Calibri" panose="020F0502020204030204" pitchFamily="34" charset="0"/>
                <a:ea typeface="Calibri" panose="020F0502020204030204" pitchFamily="34" charset="0"/>
                <a:cs typeface="Calibri" panose="020F0502020204030204" pitchFamily="34" charset="0"/>
              </a:rPr>
              <a:t>Les factures sont émises  par le titulaire</a:t>
            </a:r>
          </a:p>
          <a:p>
            <a:pPr marL="965200" lvl="1" indent="-342900">
              <a:buFont typeface="Wingdings" pitchFamily="2" charset="2"/>
              <a:buChar char="Ø"/>
            </a:pPr>
            <a:endParaRPr lang="fr-FR"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965200" lvl="1" indent="-342900">
              <a:buFont typeface="Wingdings" pitchFamily="2" charset="2"/>
              <a:buChar char="Ø"/>
            </a:pPr>
            <a:endParaRPr lang="fr-FR"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ZoneTexte 4">
            <a:extLst>
              <a:ext uri="{FF2B5EF4-FFF2-40B4-BE49-F238E27FC236}">
                <a16:creationId xmlns:a16="http://schemas.microsoft.com/office/drawing/2014/main" id="{6E33D597-26AE-4876-5B96-8904884D42A3}"/>
              </a:ext>
            </a:extLst>
          </p:cNvPr>
          <p:cNvSpPr txBox="1"/>
          <p:nvPr/>
        </p:nvSpPr>
        <p:spPr>
          <a:xfrm>
            <a:off x="1143000" y="3581400"/>
            <a:ext cx="9179740" cy="830997"/>
          </a:xfrm>
          <a:prstGeom prst="rect">
            <a:avLst/>
          </a:prstGeom>
          <a:solidFill>
            <a:schemeClr val="bg1"/>
          </a:solidFill>
        </p:spPr>
        <p:txBody>
          <a:bodyPr wrap="square" rtlCol="0">
            <a:spAutoFit/>
          </a:bodyPr>
          <a:lstStyle/>
          <a:p>
            <a:pPr algn="ctr"/>
            <a:r>
              <a:rPr lang="fr-FR" sz="1600" b="1" dirty="0">
                <a:solidFill>
                  <a:srgbClr val="FF6F61"/>
                </a:solidFill>
                <a:latin typeface="Calibri" panose="020F0502020204030204"/>
              </a:rPr>
              <a:t>Pour connaître les conditions de l’offre avant de signer la convention de service d’achat centralisé, vous pouvez nous contacter par email ou contacter directement le titulaire dont vous trouverez les coordonnées sur la page de l’offre de notre espace acheteur, dans la rubrique « documents disponibles »</a:t>
            </a:r>
          </a:p>
        </p:txBody>
      </p:sp>
      <p:pic>
        <p:nvPicPr>
          <p:cNvPr id="9" name="Image 8">
            <a:extLst>
              <a:ext uri="{FF2B5EF4-FFF2-40B4-BE49-F238E27FC236}">
                <a16:creationId xmlns:a16="http://schemas.microsoft.com/office/drawing/2014/main" id="{28C09A5C-C67E-06E0-A422-F02CB5905242}"/>
              </a:ext>
            </a:extLst>
          </p:cNvPr>
          <p:cNvPicPr>
            <a:picLocks noChangeAspect="1"/>
          </p:cNvPicPr>
          <p:nvPr/>
        </p:nvPicPr>
        <p:blipFill>
          <a:blip r:embed="rId2"/>
          <a:stretch>
            <a:fillRect/>
          </a:stretch>
        </p:blipFill>
        <p:spPr>
          <a:xfrm>
            <a:off x="3581400" y="4781504"/>
            <a:ext cx="4334584" cy="1797918"/>
          </a:xfrm>
          <a:prstGeom prst="rect">
            <a:avLst/>
          </a:prstGeom>
        </p:spPr>
      </p:pic>
    </p:spTree>
    <p:extLst>
      <p:ext uri="{BB962C8B-B14F-4D97-AF65-F5344CB8AC3E}">
        <p14:creationId xmlns:p14="http://schemas.microsoft.com/office/powerpoint/2010/main" val="2335050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AB2B287B-FA2F-8C96-74FB-DD9FB56D4BE3}"/>
              </a:ext>
            </a:extLst>
          </p:cNvPr>
          <p:cNvSpPr>
            <a:spLocks noGrp="1"/>
          </p:cNvSpPr>
          <p:nvPr>
            <p:ph type="title"/>
          </p:nvPr>
        </p:nvSpPr>
        <p:spPr>
          <a:xfrm>
            <a:off x="3124200" y="2667000"/>
            <a:ext cx="7654164" cy="3693319"/>
          </a:xfrm>
        </p:spPr>
        <p:txBody>
          <a:bodyPr/>
          <a:lstStyle/>
          <a:p>
            <a:br>
              <a:rPr lang="fr-FR" sz="6000" b="1" spc="-140" dirty="0">
                <a:solidFill>
                  <a:srgbClr val="3654A3"/>
                </a:solidFill>
                <a:latin typeface="Calibri" panose="020F0502020204030204" pitchFamily="34" charset="0"/>
                <a:ea typeface="Calibri" panose="020F0502020204030204" pitchFamily="34" charset="0"/>
                <a:cs typeface="Calibri" panose="020F0502020204030204" pitchFamily="34" charset="0"/>
              </a:rPr>
            </a:br>
            <a:r>
              <a:rPr lang="fr-FR" sz="6000" b="1" spc="-140" dirty="0">
                <a:solidFill>
                  <a:srgbClr val="3654A3"/>
                </a:solidFill>
                <a:latin typeface="Calibri" panose="020F0502020204030204" pitchFamily="34" charset="0"/>
                <a:ea typeface="Calibri" panose="020F0502020204030204" pitchFamily="34" charset="0"/>
                <a:cs typeface="Calibri" panose="020F0502020204030204" pitchFamily="34" charset="0"/>
              </a:rPr>
              <a:t>Découvrir nos offres et nous contacter</a:t>
            </a:r>
            <a:br>
              <a:rPr lang="fr-FR" sz="6000" dirty="0">
                <a:latin typeface="Arial"/>
                <a:cs typeface="Arial"/>
              </a:rPr>
            </a:br>
            <a:endParaRPr lang="fr-FR" sz="6000" dirty="0"/>
          </a:p>
        </p:txBody>
      </p:sp>
      <p:sp>
        <p:nvSpPr>
          <p:cNvPr id="7" name="object 3">
            <a:extLst>
              <a:ext uri="{FF2B5EF4-FFF2-40B4-BE49-F238E27FC236}">
                <a16:creationId xmlns:a16="http://schemas.microsoft.com/office/drawing/2014/main" id="{F5AED94B-7479-B01F-1E38-AAC3797AA80F}"/>
              </a:ext>
            </a:extLst>
          </p:cNvPr>
          <p:cNvSpPr txBox="1">
            <a:spLocks/>
          </p:cNvSpPr>
          <p:nvPr/>
        </p:nvSpPr>
        <p:spPr>
          <a:xfrm>
            <a:off x="3124200" y="2286000"/>
            <a:ext cx="1376045" cy="1494640"/>
          </a:xfrm>
          <a:prstGeom prst="rect">
            <a:avLst/>
          </a:prstGeom>
        </p:spPr>
        <p:txBody>
          <a:bodyPr vert="horz" wrap="square" lIns="0" tIns="17145" rIns="0" bIns="0" rtlCol="0">
            <a:spAutoFit/>
          </a:bodyPr>
          <a:lstStyle>
            <a:lvl1pPr>
              <a:defRPr sz="12250" b="1" i="0">
                <a:solidFill>
                  <a:srgbClr val="3A4A99"/>
                </a:solidFill>
                <a:latin typeface=""/>
                <a:ea typeface="+mj-ea"/>
                <a:cs typeface="Arial"/>
              </a:defRPr>
            </a:lvl1pPr>
          </a:lstStyle>
          <a:p>
            <a:pPr marL="12700">
              <a:spcBef>
                <a:spcPts val="135"/>
              </a:spcBef>
            </a:pPr>
            <a:r>
              <a:rPr lang="fr-FR" sz="9600" kern="0" spc="200" dirty="0">
                <a:latin typeface="Calibri" panose="020F0502020204030204" pitchFamily="34" charset="0"/>
                <a:ea typeface="Calibri" panose="020F0502020204030204" pitchFamily="34" charset="0"/>
                <a:cs typeface="Calibri" panose="020F0502020204030204" pitchFamily="34" charset="0"/>
              </a:rPr>
              <a:t>3</a:t>
            </a:r>
            <a:r>
              <a:rPr lang="fr-FR" sz="9600" kern="0" spc="-140" dirty="0">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685297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8">
            <a:extLst>
              <a:ext uri="{FF2B5EF4-FFF2-40B4-BE49-F238E27FC236}">
                <a16:creationId xmlns:a16="http://schemas.microsoft.com/office/drawing/2014/main" id="{C3772327-C219-26F1-EAAE-3B60F1F47F40}"/>
              </a:ext>
            </a:extLst>
          </p:cNvPr>
          <p:cNvSpPr txBox="1">
            <a:spLocks/>
          </p:cNvSpPr>
          <p:nvPr/>
        </p:nvSpPr>
        <p:spPr>
          <a:xfrm>
            <a:off x="444500" y="405938"/>
            <a:ext cx="7327900" cy="259045"/>
          </a:xfrm>
          <a:prstGeom prst="rect">
            <a:avLst/>
          </a:prstGeom>
        </p:spPr>
        <p:txBody>
          <a:bodyPr vert="horz" wrap="square" lIns="0" tIns="12700" rIns="0" bIns="0" rtlCol="0">
            <a:spAutoFit/>
          </a:bodyPr>
          <a:lstStyle>
            <a:defPPr>
              <a:defRPr lang="fr-FR"/>
            </a:defPPr>
            <a:lvl1pPr marL="12700">
              <a:lnSpc>
                <a:spcPct val="100000"/>
              </a:lnSpc>
              <a:spcBef>
                <a:spcPts val="100"/>
              </a:spcBef>
              <a:defRPr sz="1600" b="1" i="0" spc="45">
                <a:solidFill>
                  <a:srgbClr val="3654A3"/>
                </a:solidFill>
                <a:latin typeface="Arial"/>
                <a:ea typeface="+mj-ea"/>
                <a:cs typeface="Arial"/>
              </a:defRPr>
            </a:lvl1pPr>
          </a:lstStyle>
          <a:p>
            <a:r>
              <a:rPr lang="fr-FR" dirty="0">
                <a:latin typeface="Calibri" panose="020F0502020204030204" pitchFamily="34" charset="0"/>
                <a:ea typeface="Calibri" panose="020F0502020204030204" pitchFamily="34" charset="0"/>
                <a:cs typeface="Calibri" panose="020F0502020204030204" pitchFamily="34" charset="0"/>
              </a:rPr>
              <a:t>3. Découvrir nos offres et nous contacter</a:t>
            </a:r>
          </a:p>
        </p:txBody>
      </p:sp>
      <p:sp>
        <p:nvSpPr>
          <p:cNvPr id="2" name="Rectangle 1">
            <a:extLst>
              <a:ext uri="{FF2B5EF4-FFF2-40B4-BE49-F238E27FC236}">
                <a16:creationId xmlns:a16="http://schemas.microsoft.com/office/drawing/2014/main" id="{131C83AE-5AF6-246F-B71F-2E1D01F25B2D}"/>
              </a:ext>
            </a:extLst>
          </p:cNvPr>
          <p:cNvSpPr/>
          <p:nvPr/>
        </p:nvSpPr>
        <p:spPr>
          <a:xfrm>
            <a:off x="2514600" y="1066800"/>
            <a:ext cx="6858000" cy="1037841"/>
          </a:xfrm>
          <a:prstGeom prst="rect">
            <a:avLst/>
          </a:prstGeom>
          <a:solidFill>
            <a:srgbClr val="3654A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latin typeface="Calibri" panose="020F0502020204030204" pitchFamily="34" charset="0"/>
                <a:ea typeface="Calibri" panose="020F0502020204030204" pitchFamily="34" charset="0"/>
                <a:cs typeface="Calibri" panose="020F0502020204030204" pitchFamily="34" charset="0"/>
              </a:rPr>
              <a:t>Découvrir nos offres sur l’Espace acheteur du Resah:</a:t>
            </a:r>
          </a:p>
          <a:p>
            <a:pPr algn="ctr"/>
            <a:r>
              <a:rPr lang="fr-FR" dirty="0">
                <a:solidFill>
                  <a:schemeClr val="bg1"/>
                </a:solidFill>
                <a:latin typeface="Calibri" panose="020F0502020204030204" pitchFamily="34" charset="0"/>
                <a:ea typeface="Calibri" panose="020F0502020204030204" pitchFamily="34" charset="0"/>
                <a:cs typeface="Calibri" panose="020F0502020204030204" pitchFamily="34" charset="0"/>
              </a:rPr>
              <a:t>Je vais sur le site internet du Resah : </a:t>
            </a:r>
            <a:r>
              <a:rPr lang="fr-FR" dirty="0">
                <a:solidFill>
                  <a:schemeClr val="bg1"/>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www.resah.fr</a:t>
            </a:r>
            <a:r>
              <a:rPr lang="fr-FR" dirty="0">
                <a:solidFill>
                  <a:schemeClr val="bg1"/>
                </a:solidFill>
                <a:latin typeface="Calibri" panose="020F0502020204030204" pitchFamily="34" charset="0"/>
                <a:ea typeface="Calibri" panose="020F0502020204030204" pitchFamily="34" charset="0"/>
                <a:cs typeface="Calibri" panose="020F0502020204030204" pitchFamily="34" charset="0"/>
              </a:rPr>
              <a:t> </a:t>
            </a:r>
          </a:p>
          <a:p>
            <a:pPr algn="ctr"/>
            <a:r>
              <a:rPr lang="fr-FR" dirty="0">
                <a:solidFill>
                  <a:schemeClr val="bg1"/>
                </a:solidFill>
                <a:latin typeface="Calibri" panose="020F0502020204030204" pitchFamily="34" charset="0"/>
                <a:ea typeface="Calibri" panose="020F0502020204030204" pitchFamily="34" charset="0"/>
                <a:cs typeface="Calibri" panose="020F0502020204030204" pitchFamily="34" charset="0"/>
              </a:rPr>
              <a:t>et je clique sur « </a:t>
            </a:r>
            <a:r>
              <a:rPr lang="fr-FR" dirty="0">
                <a:solidFill>
                  <a:schemeClr val="bg1"/>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Espace acheteur</a:t>
            </a:r>
            <a:r>
              <a:rPr lang="fr-FR" dirty="0">
                <a:solidFill>
                  <a:schemeClr val="bg1"/>
                </a:solidFill>
                <a:latin typeface="Calibri" panose="020F0502020204030204" pitchFamily="34" charset="0"/>
                <a:ea typeface="Calibri" panose="020F0502020204030204" pitchFamily="34" charset="0"/>
                <a:cs typeface="Calibri" panose="020F0502020204030204" pitchFamily="34" charset="0"/>
              </a:rPr>
              <a:t> » - </a:t>
            </a:r>
            <a:endParaRPr lang="fr-FR" i="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Image 2">
            <a:extLst>
              <a:ext uri="{FF2B5EF4-FFF2-40B4-BE49-F238E27FC236}">
                <a16:creationId xmlns:a16="http://schemas.microsoft.com/office/drawing/2014/main" id="{8C03437F-6EEA-EEEF-A10E-BB01BABA87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327" y="2819400"/>
            <a:ext cx="5037535" cy="2588288"/>
          </a:xfrm>
          <a:prstGeom prst="rect">
            <a:avLst/>
          </a:prstGeom>
        </p:spPr>
      </p:pic>
      <p:sp>
        <p:nvSpPr>
          <p:cNvPr id="5" name="Flèche droite 10">
            <a:extLst>
              <a:ext uri="{FF2B5EF4-FFF2-40B4-BE49-F238E27FC236}">
                <a16:creationId xmlns:a16="http://schemas.microsoft.com/office/drawing/2014/main" id="{DA59777B-5D9A-14C9-DD6B-4DB681A8C4AC}"/>
              </a:ext>
            </a:extLst>
          </p:cNvPr>
          <p:cNvSpPr/>
          <p:nvPr/>
        </p:nvSpPr>
        <p:spPr>
          <a:xfrm rot="8466469">
            <a:off x="5162955" y="2343536"/>
            <a:ext cx="679927" cy="205823"/>
          </a:xfrm>
          <a:prstGeom prst="rightArrow">
            <a:avLst>
              <a:gd name="adj1" fmla="val 41371"/>
              <a:gd name="adj2" fmla="val 57565"/>
            </a:avLst>
          </a:prstGeom>
          <a:noFill/>
          <a:ln w="28575">
            <a:solidFill>
              <a:srgbClr val="C00000">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Image 7" descr="Une image contenant Site web&#10;&#10;Description générée automatiquement">
            <a:extLst>
              <a:ext uri="{FF2B5EF4-FFF2-40B4-BE49-F238E27FC236}">
                <a16:creationId xmlns:a16="http://schemas.microsoft.com/office/drawing/2014/main" id="{8A1C7834-626A-B199-D876-DFC8F8EA6E1A}"/>
              </a:ext>
            </a:extLst>
          </p:cNvPr>
          <p:cNvPicPr>
            <a:picLocks noChangeAspect="1"/>
          </p:cNvPicPr>
          <p:nvPr/>
        </p:nvPicPr>
        <p:blipFill>
          <a:blip r:embed="rId5"/>
          <a:stretch>
            <a:fillRect/>
          </a:stretch>
        </p:blipFill>
        <p:spPr>
          <a:xfrm>
            <a:off x="6022622" y="2814021"/>
            <a:ext cx="6031088" cy="2704568"/>
          </a:xfrm>
          <a:prstGeom prst="rect">
            <a:avLst/>
          </a:prstGeom>
        </p:spPr>
      </p:pic>
      <p:sp>
        <p:nvSpPr>
          <p:cNvPr id="10" name="Rectangle 9">
            <a:extLst>
              <a:ext uri="{FF2B5EF4-FFF2-40B4-BE49-F238E27FC236}">
                <a16:creationId xmlns:a16="http://schemas.microsoft.com/office/drawing/2014/main" id="{E5B7CA30-A3CC-0A73-9FB8-70DD82DFC574}"/>
              </a:ext>
            </a:extLst>
          </p:cNvPr>
          <p:cNvSpPr/>
          <p:nvPr/>
        </p:nvSpPr>
        <p:spPr>
          <a:xfrm>
            <a:off x="2401711" y="5709356"/>
            <a:ext cx="6858000" cy="1037841"/>
          </a:xfrm>
          <a:prstGeom prst="rect">
            <a:avLst/>
          </a:prstGeom>
          <a:solidFill>
            <a:srgbClr val="3654A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1800" dirty="0">
                <a:latin typeface="Calibri"/>
              </a:rPr>
              <a:t>Naviguer en mode </a:t>
            </a:r>
            <a:r>
              <a:rPr lang="fr-FR" dirty="0">
                <a:latin typeface="Calibri"/>
              </a:rPr>
              <a:t>"</a:t>
            </a:r>
            <a:r>
              <a:rPr lang="fr-FR" sz="1800" dirty="0">
                <a:latin typeface="Calibri"/>
              </a:rPr>
              <a:t>connecté</a:t>
            </a:r>
            <a:r>
              <a:rPr lang="fr-FR" dirty="0">
                <a:latin typeface="Calibri"/>
              </a:rPr>
              <a:t>"</a:t>
            </a:r>
            <a:r>
              <a:rPr lang="fr-FR" sz="1800" dirty="0">
                <a:latin typeface="Calibri"/>
              </a:rPr>
              <a:t> permet d'avoir accès à toutes les informations disponibles </a:t>
            </a:r>
            <a:r>
              <a:rPr lang="fr-FR" dirty="0">
                <a:latin typeface="Calibri"/>
              </a:rPr>
              <a:t>concernant nos</a:t>
            </a:r>
            <a:r>
              <a:rPr lang="fr-FR" sz="1800" dirty="0">
                <a:latin typeface="Calibri"/>
              </a:rPr>
              <a:t> marchés </a:t>
            </a:r>
            <a:r>
              <a:rPr lang="fr-FR" sz="1800" dirty="0">
                <a:latin typeface="Calibri"/>
                <a:ea typeface="Calibri"/>
                <a:cs typeface="Calibri"/>
              </a:rPr>
              <a:t>​</a:t>
            </a:r>
            <a:endParaRPr lang="fr-FR" b="1" dirty="0">
              <a:latin typeface="Calibri" panose="020F0502020204030204" pitchFamily="34" charset="0"/>
              <a:ea typeface="Calibri" panose="020F0502020204030204" pitchFamily="34" charset="0"/>
              <a:cs typeface="Calibri" panose="020F0502020204030204" pitchFamily="34" charset="0"/>
            </a:endParaRPr>
          </a:p>
        </p:txBody>
      </p:sp>
      <p:sp>
        <p:nvSpPr>
          <p:cNvPr id="11" name="Flèche droite 10">
            <a:extLst>
              <a:ext uri="{FF2B5EF4-FFF2-40B4-BE49-F238E27FC236}">
                <a16:creationId xmlns:a16="http://schemas.microsoft.com/office/drawing/2014/main" id="{7B22C75B-345F-51EB-90C6-BCD5FCC0332D}"/>
              </a:ext>
            </a:extLst>
          </p:cNvPr>
          <p:cNvSpPr/>
          <p:nvPr/>
        </p:nvSpPr>
        <p:spPr>
          <a:xfrm rot="2220000">
            <a:off x="5903788" y="2364702"/>
            <a:ext cx="679927" cy="205823"/>
          </a:xfrm>
          <a:prstGeom prst="rightArrow">
            <a:avLst>
              <a:gd name="adj1" fmla="val 41371"/>
              <a:gd name="adj2" fmla="val 57565"/>
            </a:avLst>
          </a:prstGeom>
          <a:noFill/>
          <a:ln w="28575">
            <a:solidFill>
              <a:srgbClr val="C00000">
                <a:alpha val="3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400833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FF40830D-1F45-6901-0CA5-A23519AAAA77}"/>
              </a:ext>
            </a:extLst>
          </p:cNvPr>
          <p:cNvSpPr>
            <a:spLocks noGrp="1"/>
          </p:cNvSpPr>
          <p:nvPr>
            <p:ph type="title"/>
          </p:nvPr>
        </p:nvSpPr>
        <p:spPr>
          <a:xfrm>
            <a:off x="2579914" y="1371600"/>
            <a:ext cx="8644764" cy="923330"/>
          </a:xfrm>
        </p:spPr>
        <p:txBody>
          <a:bodyPr/>
          <a:lstStyle/>
          <a:p>
            <a:r>
              <a:rPr lang="fr-FR" sz="6000" b="1" spc="-140" dirty="0">
                <a:solidFill>
                  <a:srgbClr val="3654A3"/>
                </a:solidFill>
                <a:latin typeface="Calibri" panose="020F0502020204030204" pitchFamily="34" charset="0"/>
                <a:ea typeface="Calibri" panose="020F0502020204030204" pitchFamily="34" charset="0"/>
                <a:cs typeface="Calibri" panose="020F0502020204030204" pitchFamily="34" charset="0"/>
              </a:rPr>
              <a:t>Sommaire </a:t>
            </a:r>
            <a:endParaRPr lang="fr-FR" sz="6000" dirty="0">
              <a:latin typeface="Calibri" panose="020F0502020204030204" pitchFamily="34" charset="0"/>
              <a:ea typeface="Calibri" panose="020F0502020204030204" pitchFamily="34" charset="0"/>
              <a:cs typeface="Calibri" panose="020F0502020204030204" pitchFamily="34" charset="0"/>
            </a:endParaRPr>
          </a:p>
        </p:txBody>
      </p:sp>
      <p:sp>
        <p:nvSpPr>
          <p:cNvPr id="5" name="ZoneTexte 4">
            <a:extLst>
              <a:ext uri="{FF2B5EF4-FFF2-40B4-BE49-F238E27FC236}">
                <a16:creationId xmlns:a16="http://schemas.microsoft.com/office/drawing/2014/main" id="{B47EB44D-A4F2-CB66-661D-9D78040CA52B}"/>
              </a:ext>
            </a:extLst>
          </p:cNvPr>
          <p:cNvSpPr txBox="1"/>
          <p:nvPr/>
        </p:nvSpPr>
        <p:spPr>
          <a:xfrm>
            <a:off x="3233738" y="2586457"/>
            <a:ext cx="6068744" cy="2677656"/>
          </a:xfrm>
          <a:prstGeom prst="rect">
            <a:avLst/>
          </a:prstGeom>
          <a:solidFill>
            <a:srgbClr val="3654A3"/>
          </a:solidFill>
        </p:spPr>
        <p:txBody>
          <a:bodyPr wrap="square" lIns="91440" tIns="45720" rIns="91440" bIns="45720" rtlCol="0" anchor="t">
            <a:spAutoFit/>
          </a:bodyPr>
          <a:lstStyle/>
          <a:p>
            <a:endParaRPr lang="fr-FR" sz="2400" dirty="0">
              <a:solidFill>
                <a:schemeClr val="tx2"/>
              </a:solidFill>
              <a:latin typeface="+mj-lt"/>
              <a:cs typeface="Arial" panose="020B0604020202020204" pitchFamily="34" charset="0"/>
            </a:endParaRPr>
          </a:p>
          <a:p>
            <a:pPr marL="342900" indent="-342900">
              <a:buFont typeface="+mj-lt"/>
              <a:buAutoNum type="arabicPeriod"/>
            </a:pPr>
            <a:r>
              <a:rPr lang="fr-FR" sz="2400" dirty="0">
                <a:solidFill>
                  <a:schemeClr val="bg1"/>
                </a:solidFill>
                <a:latin typeface="Calibri"/>
                <a:ea typeface="Calibri"/>
                <a:cs typeface="Calibri"/>
              </a:rPr>
              <a:t>Qui sommes-nous?</a:t>
            </a:r>
          </a:p>
          <a:p>
            <a:pPr marL="342900" indent="-342900">
              <a:buAutoNum type="arabicPeriod"/>
            </a:pPr>
            <a:endParaRPr lang="fr-FR" sz="2400" dirty="0">
              <a:solidFill>
                <a:schemeClr val="bg1"/>
              </a:solidFill>
              <a:latin typeface="Calibri"/>
              <a:ea typeface="Calibri"/>
              <a:cs typeface="Calibri"/>
            </a:endParaRPr>
          </a:p>
          <a:p>
            <a:pPr marL="457200" indent="-457200">
              <a:buAutoNum type="arabicPeriod"/>
            </a:pPr>
            <a:r>
              <a:rPr lang="fr-FR" sz="2400" dirty="0">
                <a:solidFill>
                  <a:schemeClr val="bg1"/>
                </a:solidFill>
                <a:latin typeface="Calibri" panose="020F0502020204030204" pitchFamily="34" charset="0"/>
                <a:ea typeface="Calibri" panose="020F0502020204030204" pitchFamily="34" charset="0"/>
                <a:cs typeface="Calibri" panose="020F0502020204030204" pitchFamily="34" charset="0"/>
              </a:rPr>
              <a:t>Zoom sur la centrale d’achat du Resah</a:t>
            </a:r>
          </a:p>
          <a:p>
            <a:pPr marL="342900" indent="-342900">
              <a:buFont typeface="+mj-lt"/>
              <a:buAutoNum type="arabicPeriod"/>
            </a:pPr>
            <a:endParaRPr lang="fr-FR"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mj-lt"/>
              <a:buAutoNum type="arabicPeriod"/>
            </a:pPr>
            <a:r>
              <a:rPr lang="fr-FR" sz="2400" dirty="0">
                <a:solidFill>
                  <a:schemeClr val="bg1"/>
                </a:solidFill>
                <a:latin typeface="Calibri" panose="020F0502020204030204" pitchFamily="34" charset="0"/>
                <a:ea typeface="Calibri" panose="020F0502020204030204" pitchFamily="34" charset="0"/>
                <a:cs typeface="Calibri" panose="020F0502020204030204" pitchFamily="34" charset="0"/>
              </a:rPr>
              <a:t>Découvrir nos offres et nous contacter</a:t>
            </a:r>
          </a:p>
          <a:p>
            <a:endParaRPr lang="fr-FR" sz="2400" dirty="0">
              <a:solidFill>
                <a:schemeClr val="bg1"/>
              </a:solidFill>
              <a:latin typeface="Calibri"/>
              <a:cs typeface="Calibri"/>
            </a:endParaRPr>
          </a:p>
        </p:txBody>
      </p:sp>
    </p:spTree>
    <p:extLst>
      <p:ext uri="{BB962C8B-B14F-4D97-AF65-F5344CB8AC3E}">
        <p14:creationId xmlns:p14="http://schemas.microsoft.com/office/powerpoint/2010/main" val="2673666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8">
            <a:extLst>
              <a:ext uri="{FF2B5EF4-FFF2-40B4-BE49-F238E27FC236}">
                <a16:creationId xmlns:a16="http://schemas.microsoft.com/office/drawing/2014/main" id="{C3772327-C219-26F1-EAAE-3B60F1F47F40}"/>
              </a:ext>
            </a:extLst>
          </p:cNvPr>
          <p:cNvSpPr txBox="1">
            <a:spLocks/>
          </p:cNvSpPr>
          <p:nvPr/>
        </p:nvSpPr>
        <p:spPr>
          <a:xfrm>
            <a:off x="444500" y="405938"/>
            <a:ext cx="7327900" cy="259045"/>
          </a:xfrm>
          <a:prstGeom prst="rect">
            <a:avLst/>
          </a:prstGeom>
        </p:spPr>
        <p:txBody>
          <a:bodyPr vert="horz" wrap="square" lIns="0" tIns="12700" rIns="0" bIns="0" rtlCol="0">
            <a:spAutoFit/>
          </a:bodyPr>
          <a:lstStyle>
            <a:defPPr>
              <a:defRPr lang="fr-FR"/>
            </a:defPPr>
            <a:lvl1pPr marL="12700">
              <a:lnSpc>
                <a:spcPct val="100000"/>
              </a:lnSpc>
              <a:spcBef>
                <a:spcPts val="100"/>
              </a:spcBef>
              <a:defRPr sz="1600" b="1" i="0" spc="45">
                <a:solidFill>
                  <a:srgbClr val="3654A3"/>
                </a:solidFill>
                <a:latin typeface="Arial"/>
                <a:ea typeface="+mj-ea"/>
                <a:cs typeface="Arial"/>
              </a:defRPr>
            </a:lvl1pPr>
          </a:lstStyle>
          <a:p>
            <a:r>
              <a:rPr lang="fr-FR" dirty="0">
                <a:latin typeface="Calibri" panose="020F0502020204030204" pitchFamily="34" charset="0"/>
                <a:ea typeface="Calibri" panose="020F0502020204030204" pitchFamily="34" charset="0"/>
                <a:cs typeface="Calibri" panose="020F0502020204030204" pitchFamily="34" charset="0"/>
              </a:rPr>
              <a:t>3. Découvrir nos offres et nous contacter</a:t>
            </a:r>
          </a:p>
        </p:txBody>
      </p:sp>
      <p:sp>
        <p:nvSpPr>
          <p:cNvPr id="6" name="ZoneTexte 5">
            <a:extLst>
              <a:ext uri="{FF2B5EF4-FFF2-40B4-BE49-F238E27FC236}">
                <a16:creationId xmlns:a16="http://schemas.microsoft.com/office/drawing/2014/main" id="{EFB2864F-A164-9AA6-7983-6082EE9C974F}"/>
              </a:ext>
            </a:extLst>
          </p:cNvPr>
          <p:cNvSpPr txBox="1"/>
          <p:nvPr/>
        </p:nvSpPr>
        <p:spPr>
          <a:xfrm>
            <a:off x="494792" y="1973282"/>
            <a:ext cx="10554208" cy="4524315"/>
          </a:xfrm>
          <a:prstGeom prst="rect">
            <a:avLst/>
          </a:prstGeom>
          <a:solidFill>
            <a:srgbClr val="3654A3"/>
          </a:solidFill>
        </p:spPr>
        <p:txBody>
          <a:bodyPr wrap="square" lIns="91440" tIns="45720" rIns="91440" bIns="45720" anchor="t">
            <a:spAutoFit/>
          </a:bodyPr>
          <a:lstStyle/>
          <a:p>
            <a:pPr algn="just">
              <a:spcBef>
                <a:spcPct val="20000"/>
              </a:spcBef>
            </a:pPr>
            <a:r>
              <a:rPr lang="fr-FR" dirty="0">
                <a:solidFill>
                  <a:schemeClr val="bg1"/>
                </a:solidFill>
                <a:latin typeface="Calibri" panose="020F0502020204030204" pitchFamily="34" charset="0"/>
                <a:ea typeface="Calibri" panose="020F0502020204030204" pitchFamily="34" charset="0"/>
                <a:cs typeface="Calibri" panose="020F0502020204030204" pitchFamily="34" charset="0"/>
              </a:rPr>
              <a:t>L’espace acheteur du Resah vous donne accès notamment :</a:t>
            </a:r>
          </a:p>
          <a:p>
            <a:pPr algn="l"/>
            <a:endParaRPr lang="fr-FR" b="0"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
            </a:pPr>
            <a:r>
              <a:rPr lang="fr-FR" dirty="0">
                <a:solidFill>
                  <a:schemeClr val="bg1"/>
                </a:solidFill>
                <a:latin typeface="Calibri" panose="020F0502020204030204" pitchFamily="34" charset="0"/>
                <a:ea typeface="Calibri" panose="020F0502020204030204" pitchFamily="34" charset="0"/>
                <a:cs typeface="Calibri" panose="020F0502020204030204" pitchFamily="34" charset="0"/>
              </a:rPr>
              <a:t>A</a:t>
            </a:r>
            <a:r>
              <a:rPr lang="fr-FR" b="0"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u </a:t>
            </a:r>
            <a:r>
              <a:rPr lang="fr-FR" b="1"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catalogue de l’ensemble des offres </a:t>
            </a:r>
            <a:r>
              <a:rPr lang="fr-FR" dirty="0">
                <a:solidFill>
                  <a:schemeClr val="bg1"/>
                </a:solidFill>
                <a:latin typeface="Calibri" panose="020F0502020204030204" pitchFamily="34" charset="0"/>
                <a:ea typeface="Calibri" panose="020F0502020204030204" pitchFamily="34" charset="0"/>
                <a:cs typeface="Calibri" panose="020F0502020204030204" pitchFamily="34" charset="0"/>
              </a:rPr>
              <a:t>(P</a:t>
            </a:r>
            <a:r>
              <a:rPr lang="fr-FR" b="0"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ossibilité d’exporter la liste des offres sous format Excel selon vos critères de recherche);</a:t>
            </a:r>
          </a:p>
          <a:p>
            <a:pPr algn="just"/>
            <a:endParaRPr lang="fr-FR" b="0"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
            </a:pPr>
            <a:r>
              <a:rPr lang="fr-FR" dirty="0">
                <a:solidFill>
                  <a:schemeClr val="bg1"/>
                </a:solidFill>
                <a:latin typeface="Calibri"/>
                <a:ea typeface="Calibri" panose="020F0502020204030204" pitchFamily="34" charset="0"/>
                <a:cs typeface="Calibri"/>
              </a:rPr>
              <a:t>À</a:t>
            </a:r>
            <a:r>
              <a:rPr lang="fr-FR" b="0" i="0" u="none" strike="noStrike" baseline="0" dirty="0">
                <a:solidFill>
                  <a:schemeClr val="bg1"/>
                </a:solidFill>
                <a:latin typeface="Calibri"/>
                <a:ea typeface="Calibri" panose="020F0502020204030204" pitchFamily="34" charset="0"/>
                <a:cs typeface="Calibri"/>
              </a:rPr>
              <a:t> </a:t>
            </a:r>
            <a:r>
              <a:rPr lang="fr-FR" b="1" i="0" u="none" strike="noStrike" baseline="0" dirty="0">
                <a:solidFill>
                  <a:schemeClr val="bg1"/>
                </a:solidFill>
                <a:latin typeface="Calibri"/>
                <a:ea typeface="Calibri" panose="020F0502020204030204" pitchFamily="34" charset="0"/>
                <a:cs typeface="Calibri"/>
              </a:rPr>
              <a:t>un espace personnel</a:t>
            </a:r>
            <a:r>
              <a:rPr lang="fr-FR" b="0" i="0" u="none" strike="noStrike" baseline="0" dirty="0">
                <a:solidFill>
                  <a:schemeClr val="bg1"/>
                </a:solidFill>
                <a:latin typeface="Calibri"/>
                <a:ea typeface="Calibri" panose="020F0502020204030204" pitchFamily="34" charset="0"/>
                <a:cs typeface="Calibri"/>
              </a:rPr>
              <a:t> vous permettant d’accéder à </a:t>
            </a:r>
            <a:r>
              <a:rPr lang="fr-FR" b="1" i="0" u="none" strike="noStrike" baseline="0" dirty="0">
                <a:solidFill>
                  <a:schemeClr val="bg1"/>
                </a:solidFill>
                <a:latin typeface="Calibri"/>
                <a:ea typeface="Calibri" panose="020F0502020204030204" pitchFamily="34" charset="0"/>
                <a:cs typeface="Calibri"/>
              </a:rPr>
              <a:t>vos documents </a:t>
            </a:r>
            <a:r>
              <a:rPr lang="fr-FR" b="1" dirty="0">
                <a:solidFill>
                  <a:schemeClr val="bg1"/>
                </a:solidFill>
                <a:latin typeface="Calibri"/>
                <a:ea typeface="Calibri" panose="020F0502020204030204" pitchFamily="34" charset="0"/>
                <a:cs typeface="Calibri"/>
              </a:rPr>
              <a:t>contractuels, </a:t>
            </a:r>
            <a:r>
              <a:rPr lang="fr-FR" dirty="0">
                <a:solidFill>
                  <a:schemeClr val="bg1"/>
                </a:solidFill>
                <a:latin typeface="Calibri"/>
                <a:ea typeface="Calibri" panose="020F0502020204030204" pitchFamily="34" charset="0"/>
                <a:cs typeface="Calibri"/>
              </a:rPr>
              <a:t>vos</a:t>
            </a:r>
            <a:r>
              <a:rPr lang="fr-FR" b="0" i="0" u="none" strike="noStrike" baseline="0" dirty="0">
                <a:solidFill>
                  <a:schemeClr val="bg1"/>
                </a:solidFill>
                <a:latin typeface="Calibri"/>
                <a:ea typeface="Calibri" panose="020F0502020204030204" pitchFamily="34" charset="0"/>
                <a:cs typeface="Calibri"/>
              </a:rPr>
              <a:t> </a:t>
            </a:r>
            <a:r>
              <a:rPr lang="fr-FR" b="0" i="0" u="none" strike="noStrike" baseline="0" dirty="0" err="1">
                <a:solidFill>
                  <a:schemeClr val="bg1"/>
                </a:solidFill>
                <a:latin typeface="Calibri"/>
                <a:ea typeface="Calibri" panose="020F0502020204030204" pitchFamily="34" charset="0"/>
                <a:cs typeface="Calibri"/>
              </a:rPr>
              <a:t>reportings</a:t>
            </a:r>
            <a:r>
              <a:rPr lang="fr-FR" dirty="0">
                <a:solidFill>
                  <a:schemeClr val="bg1"/>
                </a:solidFill>
                <a:latin typeface="Calibri"/>
                <a:ea typeface="Calibri" panose="020F0502020204030204" pitchFamily="34" charset="0"/>
                <a:cs typeface="Calibri"/>
              </a:rPr>
              <a:t> et autres données relatives à votre structure;</a:t>
            </a:r>
            <a:endParaRPr lang="fr-FR" b="0" i="0" u="none" strike="noStrike" baseline="0" dirty="0">
              <a:solidFill>
                <a:schemeClr val="bg1"/>
              </a:solidFill>
              <a:latin typeface="Calibri"/>
              <a:ea typeface="Calibri" panose="020F0502020204030204" pitchFamily="34" charset="0"/>
              <a:cs typeface="Calibri"/>
            </a:endParaRPr>
          </a:p>
          <a:p>
            <a:pPr marL="342900" indent="-342900" algn="just">
              <a:buFont typeface="Wingdings" panose="05000000000000000000" pitchFamily="2" charset="2"/>
              <a:buChar char="§"/>
            </a:pPr>
            <a:endParaRPr lang="fr-FR" b="0"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
            </a:pPr>
            <a:r>
              <a:rPr lang="fr-FR" dirty="0">
                <a:solidFill>
                  <a:schemeClr val="bg1"/>
                </a:solidFill>
                <a:latin typeface="Calibri" panose="020F0502020204030204" pitchFamily="34" charset="0"/>
                <a:ea typeface="Calibri" panose="020F0502020204030204" pitchFamily="34" charset="0"/>
                <a:cs typeface="Calibri" panose="020F0502020204030204" pitchFamily="34" charset="0"/>
              </a:rPr>
              <a:t>À</a:t>
            </a:r>
            <a:r>
              <a:rPr lang="fr-FR" b="0"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 la fonctionnalité </a:t>
            </a:r>
            <a:r>
              <a:rPr lang="fr-FR" b="1"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d’abonnement</a:t>
            </a:r>
            <a:r>
              <a:rPr lang="fr-FR" b="0"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 pour suivre l’actualité des offres dont vous bénéficiez ou qui vous intéressent;</a:t>
            </a:r>
          </a:p>
          <a:p>
            <a:pPr algn="just"/>
            <a:endParaRPr lang="fr-FR" b="0"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
            </a:pPr>
            <a:r>
              <a:rPr lang="fr-FR" dirty="0">
                <a:solidFill>
                  <a:schemeClr val="bg1"/>
                </a:solidFill>
                <a:latin typeface="Calibri" panose="020F0502020204030204" pitchFamily="34" charset="0"/>
                <a:ea typeface="Calibri" panose="020F0502020204030204" pitchFamily="34" charset="0"/>
                <a:cs typeface="Calibri" panose="020F0502020204030204" pitchFamily="34" charset="0"/>
              </a:rPr>
              <a:t>À</a:t>
            </a:r>
            <a:r>
              <a:rPr lang="fr-FR" b="0"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 une </a:t>
            </a:r>
            <a:r>
              <a:rPr lang="fr-FR" b="1"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messagerie intégrée </a:t>
            </a:r>
            <a:r>
              <a:rPr lang="fr-FR" b="0"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permettant d’échanger avec les équipes du Resah;</a:t>
            </a:r>
          </a:p>
          <a:p>
            <a:pPr algn="just"/>
            <a:endParaRPr lang="fr-FR" b="0"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
            </a:pPr>
            <a:r>
              <a:rPr lang="fr-FR" dirty="0">
                <a:solidFill>
                  <a:schemeClr val="bg1"/>
                </a:solidFill>
                <a:latin typeface="Calibri" panose="020F0502020204030204" pitchFamily="34" charset="0"/>
                <a:ea typeface="Calibri" panose="020F0502020204030204" pitchFamily="34" charset="0"/>
                <a:cs typeface="Calibri" panose="020F0502020204030204" pitchFamily="34" charset="0"/>
              </a:rPr>
              <a:t>A</a:t>
            </a:r>
            <a:r>
              <a:rPr lang="fr-FR" b="0"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u </a:t>
            </a:r>
            <a:r>
              <a:rPr lang="fr-FR" b="1"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service de prise de rendez-vous </a:t>
            </a:r>
            <a:r>
              <a:rPr lang="fr-FR" b="0"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afin de planifier un échange téléphonique avec les équipes</a:t>
            </a:r>
            <a:r>
              <a:rPr lang="fr-FR" dirty="0">
                <a:solidFill>
                  <a:schemeClr val="bg1"/>
                </a:solidFill>
                <a:latin typeface="Calibri" panose="020F0502020204030204" pitchFamily="34" charset="0"/>
                <a:ea typeface="Calibri" panose="020F0502020204030204" pitchFamily="34" charset="0"/>
                <a:cs typeface="Calibri" panose="020F0502020204030204" pitchFamily="34" charset="0"/>
              </a:rPr>
              <a:t>;</a:t>
            </a:r>
            <a:endParaRPr lang="fr-FR" b="0"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
            </a:pPr>
            <a:endParaRPr lang="fr-FR"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
            </a:pPr>
            <a:r>
              <a:rPr lang="fr-FR" dirty="0">
                <a:solidFill>
                  <a:schemeClr val="bg1"/>
                </a:solidFill>
                <a:latin typeface="Calibri" panose="020F0502020204030204" pitchFamily="34" charset="0"/>
                <a:ea typeface="Calibri" panose="020F0502020204030204" pitchFamily="34" charset="0"/>
                <a:cs typeface="Calibri" panose="020F0502020204030204" pitchFamily="34" charset="0"/>
              </a:rPr>
              <a:t>À des webconférences de présentation du Resah et de l’espace acheteur.</a:t>
            </a:r>
          </a:p>
        </p:txBody>
      </p:sp>
      <p:sp>
        <p:nvSpPr>
          <p:cNvPr id="14" name="Rectangle 13">
            <a:extLst>
              <a:ext uri="{FF2B5EF4-FFF2-40B4-BE49-F238E27FC236}">
                <a16:creationId xmlns:a16="http://schemas.microsoft.com/office/drawing/2014/main" id="{95F2AF68-14B9-2DCF-9CAE-F0C739EF0D32}"/>
              </a:ext>
            </a:extLst>
          </p:cNvPr>
          <p:cNvSpPr/>
          <p:nvPr/>
        </p:nvSpPr>
        <p:spPr>
          <a:xfrm>
            <a:off x="1676400" y="1141311"/>
            <a:ext cx="7881257" cy="428192"/>
          </a:xfrm>
          <a:prstGeom prst="rect">
            <a:avLst/>
          </a:prstGeom>
          <a:noFill/>
          <a:ln>
            <a:solidFill>
              <a:srgbClr val="3654A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FF6F61"/>
                </a:solidFill>
                <a:effectLst/>
                <a:uLnTx/>
                <a:uFillTx/>
                <a:latin typeface="Calibri" panose="020F0502020204030204"/>
                <a:ea typeface="+mn-ea"/>
                <a:cs typeface="+mn-cs"/>
              </a:rPr>
              <a:t>Un espace acheteur : https://espace-acheteur.resah.fr</a:t>
            </a:r>
          </a:p>
        </p:txBody>
      </p:sp>
    </p:spTree>
    <p:extLst>
      <p:ext uri="{BB962C8B-B14F-4D97-AF65-F5344CB8AC3E}">
        <p14:creationId xmlns:p14="http://schemas.microsoft.com/office/powerpoint/2010/main" val="140627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0">
            <a:extLst>
              <a:ext uri="{FF2B5EF4-FFF2-40B4-BE49-F238E27FC236}">
                <a16:creationId xmlns:a16="http://schemas.microsoft.com/office/drawing/2014/main" id="{1B3924F1-BBFB-4A7F-84C0-D7F96A6CA587}"/>
              </a:ext>
            </a:extLst>
          </p:cNvPr>
          <p:cNvSpPr txBox="1"/>
          <p:nvPr/>
        </p:nvSpPr>
        <p:spPr>
          <a:xfrm>
            <a:off x="1371598" y="1076341"/>
            <a:ext cx="9448801" cy="369332"/>
          </a:xfrm>
          <a:prstGeom prst="rect">
            <a:avLst/>
          </a:prstGeom>
          <a:solidFill>
            <a:schemeClr val="bg1"/>
          </a:solidFill>
        </p:spPr>
        <p:txBody>
          <a:bodyPr vert="horz" wrap="square" lIns="0" tIns="0" rIns="0" bIns="0" rtlCol="0" anchor="t">
            <a:spAutoFit/>
          </a:bodyPr>
          <a:lstStyle/>
          <a:p>
            <a:pPr algn="ctr"/>
            <a:r>
              <a:rPr lang="fr-FR" sz="2400" b="1" dirty="0">
                <a:solidFill>
                  <a:srgbClr val="FF6F61"/>
                </a:solidFill>
                <a:latin typeface="Calibri" panose="020F0502020204030204"/>
              </a:rPr>
              <a:t>Notre offre de solutions d’infrastructures informatiques</a:t>
            </a:r>
          </a:p>
        </p:txBody>
      </p:sp>
      <p:sp>
        <p:nvSpPr>
          <p:cNvPr id="2" name="ZoneTexte 1">
            <a:extLst>
              <a:ext uri="{FF2B5EF4-FFF2-40B4-BE49-F238E27FC236}">
                <a16:creationId xmlns:a16="http://schemas.microsoft.com/office/drawing/2014/main" id="{D3069EF8-BB7E-7445-A6A0-0FD5F7C1422F}"/>
              </a:ext>
            </a:extLst>
          </p:cNvPr>
          <p:cNvSpPr txBox="1"/>
          <p:nvPr/>
        </p:nvSpPr>
        <p:spPr>
          <a:xfrm>
            <a:off x="228600" y="2003079"/>
            <a:ext cx="11734800" cy="4400357"/>
          </a:xfrm>
          <a:prstGeom prst="rect">
            <a:avLst/>
          </a:prstGeom>
          <a:solidFill>
            <a:srgbClr val="3654A3"/>
          </a:solidFill>
          <a:ln w="19050">
            <a:solidFill>
              <a:schemeClr val="bg2"/>
            </a:solidFill>
          </a:ln>
        </p:spPr>
        <p:txBody>
          <a:bodyPr wrap="square" lIns="91440" tIns="45720" rIns="91440" bIns="45720" rtlCol="0" anchor="ctr">
            <a:noAutofit/>
          </a:bodyPr>
          <a:lstStyle/>
          <a:p>
            <a:pPr>
              <a:lnSpc>
                <a:spcPct val="90000"/>
              </a:lnSpc>
              <a:buFont typeface="Arial" panose="020B0604020202020204" pitchFamily="34" charset="0"/>
            </a:pPr>
            <a:endParaRPr lang="fr-FR" sz="2000" b="1" dirty="0">
              <a:solidFill>
                <a:srgbClr val="FFFFFF"/>
              </a:solidFill>
              <a:latin typeface="Calibri"/>
              <a:cs typeface="Arial"/>
            </a:endParaRPr>
          </a:p>
          <a:p>
            <a:pPr marL="731520" algn="ctr">
              <a:lnSpc>
                <a:spcPct val="90000"/>
              </a:lnSpc>
              <a:buFont typeface="Arial" panose="020B0604020202020204" pitchFamily="34" charset="0"/>
            </a:pPr>
            <a:r>
              <a:rPr lang="fr-FR" sz="2400" b="1" u="sng" dirty="0">
                <a:solidFill>
                  <a:srgbClr val="FFFFFF"/>
                </a:solidFill>
                <a:latin typeface="Calibri"/>
                <a:cs typeface="Arial"/>
              </a:rPr>
              <a:t>Solutions d'infrastructures informatiques </a:t>
            </a:r>
            <a:r>
              <a:rPr lang="fr-FR" sz="2400" b="1" dirty="0">
                <a:solidFill>
                  <a:srgbClr val="FFFFFF"/>
                </a:solidFill>
                <a:latin typeface="Calibri"/>
                <a:cs typeface="Arial"/>
              </a:rPr>
              <a:t>n° 2022-009</a:t>
            </a:r>
            <a:endParaRPr lang="fr-FR" dirty="0"/>
          </a:p>
          <a:p>
            <a:pPr marL="731520" algn="ctr">
              <a:lnSpc>
                <a:spcPct val="90000"/>
              </a:lnSpc>
              <a:buFont typeface="Arial" panose="020B0604020202020204" pitchFamily="34" charset="0"/>
            </a:pPr>
            <a:r>
              <a:rPr lang="fr-FR" sz="2400" b="1" dirty="0">
                <a:solidFill>
                  <a:srgbClr val="FFFFFF"/>
                </a:solidFill>
                <a:latin typeface="Calibri"/>
                <a:cs typeface="Arial"/>
              </a:rPr>
              <a:t>		Accord cadre mono-attributaire à marché subséquent</a:t>
            </a:r>
          </a:p>
          <a:p>
            <a:pPr marL="731520" algn="ctr">
              <a:lnSpc>
                <a:spcPct val="90000"/>
              </a:lnSpc>
              <a:buFont typeface="Arial" panose="020B0604020202020204" pitchFamily="34" charset="0"/>
            </a:pPr>
            <a:r>
              <a:rPr lang="fr-FR" sz="2400" b="1" dirty="0">
                <a:solidFill>
                  <a:srgbClr val="FFFFFF"/>
                </a:solidFill>
                <a:latin typeface="Calibri"/>
                <a:cs typeface="Arial"/>
              </a:rPr>
              <a:t>Disponible jusqu’au 19/09/2026</a:t>
            </a:r>
            <a:endParaRPr lang="fr-FR" sz="2400" dirty="0">
              <a:cs typeface="Calibri" panose="020F0502020204030204"/>
            </a:endParaRPr>
          </a:p>
          <a:p>
            <a:pPr>
              <a:lnSpc>
                <a:spcPct val="90000"/>
              </a:lnSpc>
              <a:buFont typeface="Arial" panose="020B0604020202020204" pitchFamily="34" charset="0"/>
            </a:pPr>
            <a:endParaRPr lang="fr-FR" sz="2000" b="1" dirty="0">
              <a:solidFill>
                <a:srgbClr val="FFFFFF"/>
              </a:solidFill>
              <a:latin typeface="Calibri"/>
              <a:cs typeface="Arial"/>
            </a:endParaRPr>
          </a:p>
          <a:p>
            <a:pPr>
              <a:lnSpc>
                <a:spcPct val="90000"/>
              </a:lnSpc>
              <a:buFont typeface="Arial" panose="020B0604020202020204" pitchFamily="34" charset="0"/>
            </a:pPr>
            <a:endParaRPr lang="fr-FR" sz="2000" b="1" dirty="0">
              <a:solidFill>
                <a:srgbClr val="FFFFFF"/>
              </a:solidFill>
              <a:latin typeface="Calibri"/>
              <a:cs typeface="Arial"/>
            </a:endParaRPr>
          </a:p>
          <a:p>
            <a:pPr>
              <a:lnSpc>
                <a:spcPct val="90000"/>
              </a:lnSpc>
              <a:buFont typeface="Arial" panose="020B0604020202020204" pitchFamily="34" charset="0"/>
            </a:pPr>
            <a:endParaRPr lang="fr-FR" sz="2000" b="1" dirty="0">
              <a:solidFill>
                <a:srgbClr val="FFFFFF"/>
              </a:solidFill>
              <a:latin typeface="Calibri"/>
              <a:cs typeface="Arial"/>
            </a:endParaRPr>
          </a:p>
          <a:p>
            <a:pPr>
              <a:lnSpc>
                <a:spcPct val="90000"/>
              </a:lnSpc>
              <a:buFont typeface="Arial" panose="020B0604020202020204" pitchFamily="34" charset="0"/>
            </a:pPr>
            <a:endParaRPr lang="fr-FR" sz="2000" b="1" dirty="0">
              <a:solidFill>
                <a:srgbClr val="FFFFFF"/>
              </a:solidFill>
              <a:latin typeface="Calibri"/>
              <a:cs typeface="Arial"/>
            </a:endParaRPr>
          </a:p>
          <a:p>
            <a:pPr>
              <a:lnSpc>
                <a:spcPct val="90000"/>
              </a:lnSpc>
              <a:buFont typeface="Arial" panose="020B0604020202020204" pitchFamily="34" charset="0"/>
            </a:pPr>
            <a:endParaRPr lang="fr-FR" sz="2000" b="1" dirty="0">
              <a:solidFill>
                <a:srgbClr val="FFFFFF"/>
              </a:solidFill>
              <a:latin typeface="Calibri"/>
              <a:cs typeface="Arial"/>
            </a:endParaRPr>
          </a:p>
          <a:p>
            <a:pPr>
              <a:lnSpc>
                <a:spcPct val="90000"/>
              </a:lnSpc>
              <a:buFont typeface="Arial" panose="020B0604020202020204" pitchFamily="34" charset="0"/>
            </a:pPr>
            <a:endParaRPr lang="fr-FR" sz="2000" b="1" dirty="0">
              <a:solidFill>
                <a:srgbClr val="FFFFFF"/>
              </a:solidFill>
              <a:latin typeface="Calibri"/>
              <a:cs typeface="Arial"/>
            </a:endParaRPr>
          </a:p>
          <a:p>
            <a:pPr>
              <a:lnSpc>
                <a:spcPct val="90000"/>
              </a:lnSpc>
              <a:buFont typeface="Arial" panose="020B0604020202020204" pitchFamily="34" charset="0"/>
            </a:pPr>
            <a:endParaRPr lang="fr-FR" sz="2400" b="1" dirty="0">
              <a:solidFill>
                <a:srgbClr val="FFFFFF"/>
              </a:solidFill>
              <a:latin typeface="Calibri"/>
              <a:cs typeface="Arial"/>
            </a:endParaRPr>
          </a:p>
          <a:p>
            <a:pPr>
              <a:lnSpc>
                <a:spcPct val="90000"/>
              </a:lnSpc>
              <a:buFont typeface="Arial" panose="020B0604020202020204" pitchFamily="34" charset="0"/>
            </a:pPr>
            <a:endParaRPr lang="fr-FR" sz="2400" b="1" dirty="0">
              <a:solidFill>
                <a:srgbClr val="FFFFFF"/>
              </a:solidFill>
              <a:latin typeface="Calibri"/>
              <a:cs typeface="Arial"/>
            </a:endParaRPr>
          </a:p>
          <a:p>
            <a:pPr>
              <a:lnSpc>
                <a:spcPct val="90000"/>
              </a:lnSpc>
              <a:buFont typeface="Arial" panose="020B0604020202020204" pitchFamily="34" charset="0"/>
            </a:pPr>
            <a:endParaRPr lang="fr-FR" sz="2400" b="1" dirty="0">
              <a:solidFill>
                <a:srgbClr val="FFFFFF"/>
              </a:solidFill>
              <a:latin typeface="Calibri"/>
              <a:cs typeface="Arial"/>
            </a:endParaRPr>
          </a:p>
          <a:p>
            <a:pPr>
              <a:lnSpc>
                <a:spcPct val="90000"/>
              </a:lnSpc>
              <a:buFont typeface="Arial" panose="020B0604020202020204" pitchFamily="34" charset="0"/>
            </a:pPr>
            <a:r>
              <a:rPr lang="fr-FR" sz="2400" b="1" dirty="0">
                <a:solidFill>
                  <a:srgbClr val="FFFFFF"/>
                </a:solidFill>
                <a:latin typeface="Calibri"/>
                <a:cs typeface="Arial"/>
              </a:rPr>
              <a:t>Marché accessible aux adhérents du Resah.</a:t>
            </a:r>
          </a:p>
          <a:p>
            <a:pPr>
              <a:lnSpc>
                <a:spcPct val="90000"/>
              </a:lnSpc>
              <a:buFont typeface="Arial" panose="020B0604020202020204" pitchFamily="34" charset="0"/>
            </a:pPr>
            <a:endParaRPr lang="fr-FR" sz="2000" b="1" dirty="0">
              <a:solidFill>
                <a:srgbClr val="FFFFFF"/>
              </a:solidFill>
              <a:latin typeface="Calibri"/>
              <a:cs typeface="Arial"/>
            </a:endParaRPr>
          </a:p>
        </p:txBody>
      </p:sp>
      <p:grpSp>
        <p:nvGrpSpPr>
          <p:cNvPr id="10" name="object 8">
            <a:extLst>
              <a:ext uri="{FF2B5EF4-FFF2-40B4-BE49-F238E27FC236}">
                <a16:creationId xmlns:a16="http://schemas.microsoft.com/office/drawing/2014/main" id="{65BF4B6B-7303-0843-9284-9136BD99320A}"/>
              </a:ext>
            </a:extLst>
          </p:cNvPr>
          <p:cNvGrpSpPr/>
          <p:nvPr/>
        </p:nvGrpSpPr>
        <p:grpSpPr>
          <a:xfrm>
            <a:off x="11560365" y="457454"/>
            <a:ext cx="175895" cy="230504"/>
            <a:chOff x="11560365" y="457454"/>
            <a:chExt cx="175895" cy="230504"/>
          </a:xfrm>
        </p:grpSpPr>
        <p:sp>
          <p:nvSpPr>
            <p:cNvPr id="11" name="object 9">
              <a:extLst>
                <a:ext uri="{FF2B5EF4-FFF2-40B4-BE49-F238E27FC236}">
                  <a16:creationId xmlns:a16="http://schemas.microsoft.com/office/drawing/2014/main" id="{993F1B34-C8FD-5546-8F34-FFBDEE66E4AA}"/>
                </a:ext>
              </a:extLst>
            </p:cNvPr>
            <p:cNvSpPr/>
            <p:nvPr/>
          </p:nvSpPr>
          <p:spPr>
            <a:xfrm>
              <a:off x="11586870" y="519404"/>
              <a:ext cx="53340" cy="24765"/>
            </a:xfrm>
            <a:custGeom>
              <a:avLst/>
              <a:gdLst/>
              <a:ahLst/>
              <a:cxnLst/>
              <a:rect l="l" t="t" r="r" b="b"/>
              <a:pathLst>
                <a:path w="53340" h="24765">
                  <a:moveTo>
                    <a:pt x="0" y="24650"/>
                  </a:moveTo>
                  <a:lnTo>
                    <a:pt x="53073" y="24650"/>
                  </a:lnTo>
                  <a:lnTo>
                    <a:pt x="53073" y="0"/>
                  </a:lnTo>
                  <a:lnTo>
                    <a:pt x="0" y="0"/>
                  </a:lnTo>
                  <a:lnTo>
                    <a:pt x="0" y="24650"/>
                  </a:lnTo>
                  <a:close/>
                </a:path>
              </a:pathLst>
            </a:custGeom>
            <a:solidFill>
              <a:srgbClr val="8FA0D1"/>
            </a:solidFill>
          </p:spPr>
          <p:txBody>
            <a:bodyPr wrap="square" lIns="0" tIns="0" rIns="0" bIns="0" rtlCol="0"/>
            <a:lstStyle/>
            <a:p>
              <a:endParaRPr/>
            </a:p>
          </p:txBody>
        </p:sp>
        <p:pic>
          <p:nvPicPr>
            <p:cNvPr id="12" name="object 10">
              <a:extLst>
                <a:ext uri="{FF2B5EF4-FFF2-40B4-BE49-F238E27FC236}">
                  <a16:creationId xmlns:a16="http://schemas.microsoft.com/office/drawing/2014/main" id="{269A187A-BDE0-8346-A9DC-72C8BC11172E}"/>
                </a:ext>
              </a:extLst>
            </p:cNvPr>
            <p:cNvPicPr/>
            <p:nvPr/>
          </p:nvPicPr>
          <p:blipFill>
            <a:blip r:embed="rId2" cstate="print"/>
            <a:stretch>
              <a:fillRect/>
            </a:stretch>
          </p:blipFill>
          <p:spPr>
            <a:xfrm>
              <a:off x="11560365" y="457454"/>
              <a:ext cx="175628" cy="230111"/>
            </a:xfrm>
            <a:prstGeom prst="rect">
              <a:avLst/>
            </a:prstGeom>
          </p:spPr>
        </p:pic>
      </p:grpSp>
      <p:grpSp>
        <p:nvGrpSpPr>
          <p:cNvPr id="13" name="object 11">
            <a:extLst>
              <a:ext uri="{FF2B5EF4-FFF2-40B4-BE49-F238E27FC236}">
                <a16:creationId xmlns:a16="http://schemas.microsoft.com/office/drawing/2014/main" id="{18420320-B49A-D542-85FE-A8FD1DD06CB1}"/>
              </a:ext>
            </a:extLst>
          </p:cNvPr>
          <p:cNvGrpSpPr/>
          <p:nvPr/>
        </p:nvGrpSpPr>
        <p:grpSpPr>
          <a:xfrm>
            <a:off x="10678585" y="457198"/>
            <a:ext cx="821055" cy="233679"/>
            <a:chOff x="10678585" y="457198"/>
            <a:chExt cx="821055" cy="233679"/>
          </a:xfrm>
        </p:grpSpPr>
        <p:pic>
          <p:nvPicPr>
            <p:cNvPr id="14" name="object 12">
              <a:extLst>
                <a:ext uri="{FF2B5EF4-FFF2-40B4-BE49-F238E27FC236}">
                  <a16:creationId xmlns:a16="http://schemas.microsoft.com/office/drawing/2014/main" id="{84B1A45B-9EA5-F04F-A5AF-9A19F5C3740A}"/>
                </a:ext>
              </a:extLst>
            </p:cNvPr>
            <p:cNvPicPr/>
            <p:nvPr/>
          </p:nvPicPr>
          <p:blipFill>
            <a:blip r:embed="rId3" cstate="print"/>
            <a:stretch>
              <a:fillRect/>
            </a:stretch>
          </p:blipFill>
          <p:spPr>
            <a:xfrm>
              <a:off x="10678585" y="518193"/>
              <a:ext cx="264603" cy="172237"/>
            </a:xfrm>
            <a:prstGeom prst="rect">
              <a:avLst/>
            </a:prstGeom>
          </p:spPr>
        </p:pic>
        <p:pic>
          <p:nvPicPr>
            <p:cNvPr id="15" name="object 13">
              <a:extLst>
                <a:ext uri="{FF2B5EF4-FFF2-40B4-BE49-F238E27FC236}">
                  <a16:creationId xmlns:a16="http://schemas.microsoft.com/office/drawing/2014/main" id="{F55C3464-3668-B744-843E-5CAC01564E87}"/>
                </a:ext>
              </a:extLst>
            </p:cNvPr>
            <p:cNvPicPr/>
            <p:nvPr/>
          </p:nvPicPr>
          <p:blipFill>
            <a:blip r:embed="rId4" cstate="print"/>
            <a:stretch>
              <a:fillRect/>
            </a:stretch>
          </p:blipFill>
          <p:spPr>
            <a:xfrm>
              <a:off x="10962349" y="518194"/>
              <a:ext cx="343523" cy="172237"/>
            </a:xfrm>
            <a:prstGeom prst="rect">
              <a:avLst/>
            </a:prstGeom>
          </p:spPr>
        </p:pic>
        <p:pic>
          <p:nvPicPr>
            <p:cNvPr id="16" name="object 14">
              <a:extLst>
                <a:ext uri="{FF2B5EF4-FFF2-40B4-BE49-F238E27FC236}">
                  <a16:creationId xmlns:a16="http://schemas.microsoft.com/office/drawing/2014/main" id="{A0CF868E-E40D-A74B-92DE-B421DD77F1D7}"/>
                </a:ext>
              </a:extLst>
            </p:cNvPr>
            <p:cNvPicPr/>
            <p:nvPr/>
          </p:nvPicPr>
          <p:blipFill>
            <a:blip r:embed="rId5" cstate="print"/>
            <a:stretch>
              <a:fillRect/>
            </a:stretch>
          </p:blipFill>
          <p:spPr>
            <a:xfrm>
              <a:off x="11338794" y="457198"/>
              <a:ext cx="160845" cy="230619"/>
            </a:xfrm>
            <a:prstGeom prst="rect">
              <a:avLst/>
            </a:prstGeom>
          </p:spPr>
        </p:pic>
      </p:grpSp>
      <p:grpSp>
        <p:nvGrpSpPr>
          <p:cNvPr id="17" name="object 4">
            <a:extLst>
              <a:ext uri="{FF2B5EF4-FFF2-40B4-BE49-F238E27FC236}">
                <a16:creationId xmlns:a16="http://schemas.microsoft.com/office/drawing/2014/main" id="{FCCB0B1B-AD57-5243-BA8A-7888B47435C4}"/>
              </a:ext>
            </a:extLst>
          </p:cNvPr>
          <p:cNvGrpSpPr/>
          <p:nvPr/>
        </p:nvGrpSpPr>
        <p:grpSpPr>
          <a:xfrm>
            <a:off x="11058593" y="5727095"/>
            <a:ext cx="1137920" cy="1134110"/>
            <a:chOff x="11058593" y="5727095"/>
            <a:chExt cx="1137920" cy="1134110"/>
          </a:xfrm>
        </p:grpSpPr>
        <p:sp>
          <p:nvSpPr>
            <p:cNvPr id="18" name="object 5">
              <a:extLst>
                <a:ext uri="{FF2B5EF4-FFF2-40B4-BE49-F238E27FC236}">
                  <a16:creationId xmlns:a16="http://schemas.microsoft.com/office/drawing/2014/main" id="{61026C33-0A39-3947-A0C8-C25DAEBEAAA6}"/>
                </a:ext>
              </a:extLst>
            </p:cNvPr>
            <p:cNvSpPr/>
            <p:nvPr/>
          </p:nvSpPr>
          <p:spPr>
            <a:xfrm>
              <a:off x="11061768" y="5730270"/>
              <a:ext cx="753745" cy="746760"/>
            </a:xfrm>
            <a:custGeom>
              <a:avLst/>
              <a:gdLst/>
              <a:ahLst/>
              <a:cxnLst/>
              <a:rect l="l" t="t" r="r" b="b"/>
              <a:pathLst>
                <a:path w="753745" h="746760">
                  <a:moveTo>
                    <a:pt x="389229" y="746302"/>
                  </a:moveTo>
                  <a:lnTo>
                    <a:pt x="0" y="746302"/>
                  </a:lnTo>
                  <a:lnTo>
                    <a:pt x="0" y="0"/>
                  </a:lnTo>
                  <a:lnTo>
                    <a:pt x="753478" y="0"/>
                  </a:lnTo>
                  <a:lnTo>
                    <a:pt x="753478" y="382752"/>
                  </a:lnTo>
                  <a:lnTo>
                    <a:pt x="389229" y="382752"/>
                  </a:lnTo>
                  <a:lnTo>
                    <a:pt x="389229" y="746302"/>
                  </a:lnTo>
                  <a:close/>
                </a:path>
              </a:pathLst>
            </a:custGeom>
            <a:ln w="6350">
              <a:solidFill>
                <a:srgbClr val="8FA0D1"/>
              </a:solidFill>
            </a:ln>
          </p:spPr>
          <p:txBody>
            <a:bodyPr wrap="square" lIns="0" tIns="0" rIns="0" bIns="0" rtlCol="0"/>
            <a:lstStyle/>
            <a:p>
              <a:endParaRPr/>
            </a:p>
          </p:txBody>
        </p:sp>
        <p:sp>
          <p:nvSpPr>
            <p:cNvPr id="19" name="object 6">
              <a:extLst>
                <a:ext uri="{FF2B5EF4-FFF2-40B4-BE49-F238E27FC236}">
                  <a16:creationId xmlns:a16="http://schemas.microsoft.com/office/drawing/2014/main" id="{94108020-E089-1543-B2D7-55C82DBABC9E}"/>
                </a:ext>
              </a:extLst>
            </p:cNvPr>
            <p:cNvSpPr/>
            <p:nvPr/>
          </p:nvSpPr>
          <p:spPr>
            <a:xfrm>
              <a:off x="11451005" y="6112680"/>
              <a:ext cx="742315" cy="745490"/>
            </a:xfrm>
            <a:custGeom>
              <a:avLst/>
              <a:gdLst/>
              <a:ahLst/>
              <a:cxnLst/>
              <a:rect l="l" t="t" r="r" b="b"/>
              <a:pathLst>
                <a:path w="742315" h="745490">
                  <a:moveTo>
                    <a:pt x="0" y="745319"/>
                  </a:moveTo>
                  <a:lnTo>
                    <a:pt x="0" y="364655"/>
                  </a:lnTo>
                  <a:lnTo>
                    <a:pt x="364312" y="364655"/>
                  </a:lnTo>
                  <a:lnTo>
                    <a:pt x="364312" y="0"/>
                  </a:lnTo>
                  <a:lnTo>
                    <a:pt x="742188" y="0"/>
                  </a:lnTo>
                </a:path>
              </a:pathLst>
            </a:custGeom>
            <a:ln w="6349">
              <a:solidFill>
                <a:srgbClr val="3654A3"/>
              </a:solidFill>
            </a:ln>
          </p:spPr>
          <p:txBody>
            <a:bodyPr wrap="square" lIns="0" tIns="0" rIns="0" bIns="0" rtlCol="0"/>
            <a:lstStyle/>
            <a:p>
              <a:endParaRPr/>
            </a:p>
          </p:txBody>
        </p:sp>
        <p:sp>
          <p:nvSpPr>
            <p:cNvPr id="20" name="object 7">
              <a:extLst>
                <a:ext uri="{FF2B5EF4-FFF2-40B4-BE49-F238E27FC236}">
                  <a16:creationId xmlns:a16="http://schemas.microsoft.com/office/drawing/2014/main" id="{F65570D6-F03F-8F4F-9B66-20E1A07054E2}"/>
                </a:ext>
              </a:extLst>
            </p:cNvPr>
            <p:cNvSpPr/>
            <p:nvPr/>
          </p:nvSpPr>
          <p:spPr>
            <a:xfrm>
              <a:off x="11451005" y="6112687"/>
              <a:ext cx="364490" cy="364490"/>
            </a:xfrm>
            <a:custGeom>
              <a:avLst/>
              <a:gdLst/>
              <a:ahLst/>
              <a:cxnLst/>
              <a:rect l="l" t="t" r="r" b="b"/>
              <a:pathLst>
                <a:path w="364490" h="364489">
                  <a:moveTo>
                    <a:pt x="364235" y="0"/>
                  </a:moveTo>
                  <a:lnTo>
                    <a:pt x="0" y="0"/>
                  </a:lnTo>
                  <a:lnTo>
                    <a:pt x="0" y="364235"/>
                  </a:lnTo>
                  <a:lnTo>
                    <a:pt x="364235" y="364235"/>
                  </a:lnTo>
                  <a:lnTo>
                    <a:pt x="364235" y="0"/>
                  </a:lnTo>
                  <a:close/>
                </a:path>
              </a:pathLst>
            </a:custGeom>
            <a:ln w="6350">
              <a:solidFill>
                <a:srgbClr val="6ACFF6"/>
              </a:solidFill>
            </a:ln>
          </p:spPr>
          <p:txBody>
            <a:bodyPr wrap="square" lIns="0" tIns="0" rIns="0" bIns="0" rtlCol="0"/>
            <a:lstStyle/>
            <a:p>
              <a:endParaRPr/>
            </a:p>
          </p:txBody>
        </p:sp>
      </p:grpSp>
      <p:sp>
        <p:nvSpPr>
          <p:cNvPr id="21" name="object 33">
            <a:extLst>
              <a:ext uri="{FF2B5EF4-FFF2-40B4-BE49-F238E27FC236}">
                <a16:creationId xmlns:a16="http://schemas.microsoft.com/office/drawing/2014/main" id="{E8754A74-8D5C-084A-999B-7991C068DE0F}"/>
              </a:ext>
            </a:extLst>
          </p:cNvPr>
          <p:cNvSpPr txBox="1">
            <a:spLocks/>
          </p:cNvSpPr>
          <p:nvPr/>
        </p:nvSpPr>
        <p:spPr>
          <a:xfrm>
            <a:off x="11544485" y="6206213"/>
            <a:ext cx="176529" cy="204470"/>
          </a:xfrm>
          <a:prstGeom prst="rect">
            <a:avLst/>
          </a:prstGeom>
        </p:spPr>
        <p:txBody>
          <a:bodyPr vert="horz" wrap="square" lIns="0" tIns="127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0"/>
              </a:spcBef>
            </a:pPr>
            <a:fld id="{81D60167-4931-47E6-BA6A-407CBD079E47}" type="slidenum">
              <a:rPr lang="fr-FR" spc="20" smtClean="0"/>
              <a:pPr marL="38100">
                <a:spcBef>
                  <a:spcPts val="10"/>
                </a:spcBef>
              </a:pPr>
              <a:t>21</a:t>
            </a:fld>
            <a:endParaRPr lang="fr-FR" spc="20" dirty="0"/>
          </a:p>
        </p:txBody>
      </p:sp>
      <p:sp>
        <p:nvSpPr>
          <p:cNvPr id="5" name="ZoneTexte 4">
            <a:extLst>
              <a:ext uri="{FF2B5EF4-FFF2-40B4-BE49-F238E27FC236}">
                <a16:creationId xmlns:a16="http://schemas.microsoft.com/office/drawing/2014/main" id="{C220D619-1988-E1EA-1F18-1B6EA067F654}"/>
              </a:ext>
            </a:extLst>
          </p:cNvPr>
          <p:cNvSpPr txBox="1"/>
          <p:nvPr/>
        </p:nvSpPr>
        <p:spPr>
          <a:xfrm>
            <a:off x="6384551" y="4008430"/>
            <a:ext cx="5351442" cy="1421928"/>
          </a:xfrm>
          <a:prstGeom prst="rect">
            <a:avLst/>
          </a:prstGeom>
          <a:solidFill>
            <a:schemeClr val="bg1"/>
          </a:solidFill>
          <a:ln w="19050">
            <a:solidFill>
              <a:schemeClr val="accent1"/>
            </a:solidFill>
          </a:ln>
        </p:spPr>
        <p:txBody>
          <a:bodyPr wrap="square" lIns="91440" tIns="45720" rIns="91440" bIns="45720" rtlCol="0" anchor="t">
            <a:spAutoFit/>
          </a:bodyPr>
          <a:lstStyle/>
          <a:p>
            <a:pPr>
              <a:lnSpc>
                <a:spcPct val="90000"/>
              </a:lnSpc>
              <a:buFont typeface="Arial" panose="020B0604020202020204" pitchFamily="34" charset="0"/>
            </a:pPr>
            <a:r>
              <a:rPr lang="fr-FR" sz="2400" b="1" dirty="0">
                <a:solidFill>
                  <a:schemeClr val="accent5"/>
                </a:solidFill>
                <a:latin typeface="Calibri"/>
                <a:cs typeface="Arial"/>
              </a:rPr>
              <a:t>Centrale d’achat grossiste:</a:t>
            </a:r>
          </a:p>
          <a:p>
            <a:pPr>
              <a:lnSpc>
                <a:spcPct val="90000"/>
              </a:lnSpc>
              <a:buFont typeface="Arial" panose="020B0604020202020204" pitchFamily="34" charset="0"/>
            </a:pPr>
            <a:r>
              <a:rPr lang="fr-FR" sz="2400" dirty="0">
                <a:solidFill>
                  <a:schemeClr val="accent5"/>
                </a:solidFill>
                <a:latin typeface="Calibri"/>
                <a:cs typeface="Arial"/>
              </a:rPr>
              <a:t>Lot mono-constructeur Dell: RED-IT</a:t>
            </a:r>
          </a:p>
          <a:p>
            <a:pPr>
              <a:lnSpc>
                <a:spcPct val="90000"/>
              </a:lnSpc>
              <a:buFont typeface="Arial" panose="020B0604020202020204" pitchFamily="34" charset="0"/>
            </a:pPr>
            <a:r>
              <a:rPr lang="fr-FR" sz="2400" dirty="0">
                <a:solidFill>
                  <a:schemeClr val="accent5"/>
                </a:solidFill>
                <a:latin typeface="Calibri"/>
                <a:cs typeface="Arial"/>
              </a:rPr>
              <a:t>Lot multi-constructeur: SCC</a:t>
            </a:r>
          </a:p>
          <a:p>
            <a:pPr>
              <a:lnSpc>
                <a:spcPct val="90000"/>
              </a:lnSpc>
              <a:buFont typeface="Arial" panose="020B0604020202020204" pitchFamily="34" charset="0"/>
            </a:pPr>
            <a:endParaRPr lang="fr-FR" sz="2400" dirty="0">
              <a:solidFill>
                <a:schemeClr val="accent5"/>
              </a:solidFill>
              <a:latin typeface="Calibri"/>
              <a:cs typeface="Arial"/>
            </a:endParaRPr>
          </a:p>
        </p:txBody>
      </p:sp>
      <p:sp>
        <p:nvSpPr>
          <p:cNvPr id="6" name="ZoneTexte 5">
            <a:extLst>
              <a:ext uri="{FF2B5EF4-FFF2-40B4-BE49-F238E27FC236}">
                <a16:creationId xmlns:a16="http://schemas.microsoft.com/office/drawing/2014/main" id="{A0BBEB89-36E2-8F87-3BA8-1957C4D6C801}"/>
              </a:ext>
            </a:extLst>
          </p:cNvPr>
          <p:cNvSpPr txBox="1"/>
          <p:nvPr/>
        </p:nvSpPr>
        <p:spPr>
          <a:xfrm>
            <a:off x="376488" y="4008431"/>
            <a:ext cx="5885490" cy="1421928"/>
          </a:xfrm>
          <a:prstGeom prst="rect">
            <a:avLst/>
          </a:prstGeom>
          <a:solidFill>
            <a:schemeClr val="bg1"/>
          </a:solidFill>
          <a:ln w="19050">
            <a:solidFill>
              <a:schemeClr val="accent1"/>
            </a:solidFill>
          </a:ln>
        </p:spPr>
        <p:txBody>
          <a:bodyPr wrap="square" lIns="91440" tIns="45720" rIns="91440" bIns="45720" rtlCol="0" anchor="t">
            <a:spAutoFit/>
          </a:bodyPr>
          <a:lstStyle/>
          <a:p>
            <a:pPr>
              <a:lnSpc>
                <a:spcPct val="90000"/>
              </a:lnSpc>
              <a:buFont typeface="Arial" panose="020B0604020202020204" pitchFamily="34" charset="0"/>
            </a:pPr>
            <a:r>
              <a:rPr lang="fr-FR" sz="2400" b="1" dirty="0">
                <a:solidFill>
                  <a:schemeClr val="accent5"/>
                </a:solidFill>
                <a:latin typeface="Calibri"/>
                <a:cs typeface="Arial"/>
              </a:rPr>
              <a:t>Centrale d’achat intermédiaire:</a:t>
            </a:r>
            <a:endParaRPr lang="fr-FR" dirty="0"/>
          </a:p>
          <a:p>
            <a:pPr>
              <a:lnSpc>
                <a:spcPct val="90000"/>
              </a:lnSpc>
              <a:buFont typeface="Arial" panose="020B0604020202020204" pitchFamily="34" charset="0"/>
            </a:pPr>
            <a:r>
              <a:rPr lang="fr-FR" sz="2400" dirty="0">
                <a:solidFill>
                  <a:schemeClr val="accent5"/>
                </a:solidFill>
                <a:latin typeface="Calibri"/>
                <a:cs typeface="Arial"/>
              </a:rPr>
              <a:t>Lot mono-constructeur Dell: AVITI / </a:t>
            </a:r>
            <a:r>
              <a:rPr lang="fr-FR" sz="2400" dirty="0" err="1">
                <a:solidFill>
                  <a:schemeClr val="accent5"/>
                </a:solidFill>
                <a:latin typeface="Calibri"/>
                <a:cs typeface="Arial"/>
              </a:rPr>
              <a:t>Koesio</a:t>
            </a:r>
            <a:endParaRPr lang="fr-FR" sz="2400" dirty="0">
              <a:solidFill>
                <a:schemeClr val="accent5"/>
              </a:solidFill>
              <a:latin typeface="Calibri"/>
              <a:cs typeface="Arial"/>
            </a:endParaRPr>
          </a:p>
          <a:p>
            <a:pPr>
              <a:lnSpc>
                <a:spcPct val="90000"/>
              </a:lnSpc>
              <a:buFont typeface="Arial" panose="020B0604020202020204" pitchFamily="34" charset="0"/>
            </a:pPr>
            <a:r>
              <a:rPr lang="fr-FR" sz="2400" dirty="0">
                <a:solidFill>
                  <a:schemeClr val="accent5"/>
                </a:solidFill>
                <a:latin typeface="Calibri"/>
                <a:cs typeface="Arial"/>
              </a:rPr>
              <a:t>Lot multi-constructeur: CFI / Axians (n° 2023-R082)</a:t>
            </a:r>
          </a:p>
        </p:txBody>
      </p:sp>
      <p:pic>
        <p:nvPicPr>
          <p:cNvPr id="8" name="Image 8" descr="Une image contenant texte, ordinateur, Appareils électroniques&#10;&#10;Description générée automatiquement">
            <a:extLst>
              <a:ext uri="{FF2B5EF4-FFF2-40B4-BE49-F238E27FC236}">
                <a16:creationId xmlns:a16="http://schemas.microsoft.com/office/drawing/2014/main" id="{85E1F415-EFDE-0F81-2AD3-97DE3DCB8F17}"/>
              </a:ext>
            </a:extLst>
          </p:cNvPr>
          <p:cNvPicPr>
            <a:picLocks noChangeAspect="1"/>
          </p:cNvPicPr>
          <p:nvPr/>
        </p:nvPicPr>
        <p:blipFill>
          <a:blip r:embed="rId6"/>
          <a:stretch>
            <a:fillRect/>
          </a:stretch>
        </p:blipFill>
        <p:spPr>
          <a:xfrm>
            <a:off x="228600" y="1752599"/>
            <a:ext cx="2458143" cy="1772265"/>
          </a:xfrm>
          <a:prstGeom prst="rect">
            <a:avLst/>
          </a:prstGeom>
        </p:spPr>
      </p:pic>
    </p:spTree>
    <p:extLst>
      <p:ext uri="{BB962C8B-B14F-4D97-AF65-F5344CB8AC3E}">
        <p14:creationId xmlns:p14="http://schemas.microsoft.com/office/powerpoint/2010/main" val="3322765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bject 9"/>
          <p:cNvSpPr txBox="1"/>
          <p:nvPr/>
        </p:nvSpPr>
        <p:spPr>
          <a:xfrm>
            <a:off x="228601" y="1206327"/>
            <a:ext cx="8153400" cy="3099262"/>
          </a:xfrm>
          <a:prstGeom prst="rect">
            <a:avLst/>
          </a:prstGeom>
          <a:solidFill>
            <a:srgbClr val="3654A3"/>
          </a:solidFill>
        </p:spPr>
        <p:txBody>
          <a:bodyPr wrap="square" lIns="0" tIns="0" rIns="0" bIns="0" rtlCol="0"/>
          <a:lstStyle>
            <a:defPPr>
              <a:defRPr lang="fr-FR"/>
            </a:defPPr>
            <a:lvl1pPr marL="12700" algn="r">
              <a:lnSpc>
                <a:spcPct val="100000"/>
              </a:lnSpc>
              <a:spcBef>
                <a:spcPct val="0"/>
              </a:spcBef>
              <a:buNone/>
              <a:defRPr sz="2000" b="1" spc="-5">
                <a:solidFill>
                  <a:srgbClr val="365F91"/>
                </a:solidFill>
                <a:latin typeface="Cambria"/>
                <a:cs typeface="Cambria"/>
              </a:defRPr>
            </a:lvl1pPr>
          </a:lstStyle>
          <a:p>
            <a:pPr algn="l"/>
            <a:r>
              <a:rPr lang="fr-FR" sz="1800" dirty="0">
                <a:solidFill>
                  <a:schemeClr val="bg1"/>
                </a:solidFill>
                <a:latin typeface="Calibri" panose="020F0502020204030204" pitchFamily="34" charset="0"/>
                <a:ea typeface="Calibri" panose="020F0502020204030204" pitchFamily="34" charset="0"/>
                <a:cs typeface="Calibri" panose="020F0502020204030204" pitchFamily="34" charset="0"/>
              </a:rPr>
              <a:t>Une adresse mail régionale à votre disposition: </a:t>
            </a:r>
            <a:r>
              <a:rPr lang="fr-FR" sz="1800" dirty="0" err="1">
                <a:solidFill>
                  <a:schemeClr val="bg1"/>
                </a:solidFill>
                <a:latin typeface="Calibri" panose="020F0502020204030204" pitchFamily="34" charset="0"/>
                <a:ea typeface="Calibri" panose="020F0502020204030204" pitchFamily="34" charset="0"/>
                <a:cs typeface="Calibri" panose="020F0502020204030204" pitchFamily="34" charset="0"/>
              </a:rPr>
              <a:t>occitanie@resah.fr</a:t>
            </a:r>
            <a:endParaRPr lang="fr-FR" sz="18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355600" indent="-342900" algn="l">
              <a:buFont typeface="Arial" panose="020B0604020202020204" pitchFamily="34" charset="0"/>
              <a:buChar char="•"/>
            </a:pPr>
            <a:endParaRPr lang="fr-FR" sz="18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355600" indent="-342900" algn="l">
              <a:buFont typeface="Arial" panose="020B0604020202020204" pitchFamily="34" charset="0"/>
              <a:buChar char="•"/>
            </a:pPr>
            <a:r>
              <a:rPr lang="fr-FR" sz="1800" b="0" dirty="0">
                <a:solidFill>
                  <a:schemeClr val="bg1"/>
                </a:solidFill>
                <a:latin typeface="Calibri" panose="020F0502020204030204" pitchFamily="34" charset="0"/>
                <a:ea typeface="Calibri" panose="020F0502020204030204" pitchFamily="34" charset="0"/>
                <a:cs typeface="Calibri" panose="020F0502020204030204" pitchFamily="34" charset="0"/>
              </a:rPr>
              <a:t>Vous ne trouvez pas un fournisseur sur le catalogue ?</a:t>
            </a:r>
          </a:p>
          <a:p>
            <a:pPr marL="355600" indent="-342900" algn="l">
              <a:buFont typeface="Arial" panose="020B0604020202020204" pitchFamily="34" charset="0"/>
              <a:buChar char="•"/>
            </a:pPr>
            <a:r>
              <a:rPr lang="fr-FR" sz="1800" b="0" dirty="0">
                <a:solidFill>
                  <a:schemeClr val="bg1"/>
                </a:solidFill>
                <a:latin typeface="Calibri" panose="020F0502020204030204" pitchFamily="34" charset="0"/>
                <a:ea typeface="Calibri" panose="020F0502020204030204" pitchFamily="34" charset="0"/>
                <a:cs typeface="Calibri" panose="020F0502020204030204" pitchFamily="34" charset="0"/>
              </a:rPr>
              <a:t>Vous ne trouvez pas une offre sur le catalogue ?</a:t>
            </a:r>
          </a:p>
          <a:p>
            <a:pPr marL="355600" indent="-342900" algn="l">
              <a:buFont typeface="Arial" panose="020B0604020202020204" pitchFamily="34" charset="0"/>
              <a:buChar char="•"/>
            </a:pPr>
            <a:r>
              <a:rPr lang="fr-FR" sz="1800" b="0" dirty="0">
                <a:solidFill>
                  <a:schemeClr val="bg1"/>
                </a:solidFill>
                <a:latin typeface="Calibri" panose="020F0502020204030204" pitchFamily="34" charset="0"/>
                <a:ea typeface="Calibri" panose="020F0502020204030204" pitchFamily="34" charset="0"/>
                <a:cs typeface="Calibri" panose="020F0502020204030204" pitchFamily="34" charset="0"/>
              </a:rPr>
              <a:t>Vous souhaitez vérifier votre éligibilité à une offre?</a:t>
            </a:r>
          </a:p>
          <a:p>
            <a:pPr marL="355600" indent="-342900" algn="l">
              <a:buFont typeface="Arial" panose="020B0604020202020204" pitchFamily="34" charset="0"/>
              <a:buChar char="•"/>
            </a:pPr>
            <a:r>
              <a:rPr lang="fr-FR" sz="1800" b="0" dirty="0">
                <a:solidFill>
                  <a:schemeClr val="bg1"/>
                </a:solidFill>
                <a:latin typeface="Calibri" panose="020F0502020204030204" pitchFamily="34" charset="0"/>
                <a:ea typeface="Calibri" panose="020F0502020204030204" pitchFamily="34" charset="0"/>
                <a:cs typeface="Calibri" panose="020F0502020204030204" pitchFamily="34" charset="0"/>
              </a:rPr>
              <a:t>Vous souhaitez consulter des documents ?</a:t>
            </a:r>
          </a:p>
          <a:p>
            <a:pPr algn="l"/>
            <a:endParaRPr lang="fr-FR" sz="1800" dirty="0">
              <a:solidFill>
                <a:schemeClr val="bg1"/>
              </a:solidFill>
              <a:latin typeface="Calibri" panose="020F0502020204030204" pitchFamily="34" charset="0"/>
              <a:cs typeface="Calibri" panose="020F0502020204030204" pitchFamily="34" charset="0"/>
            </a:endParaRPr>
          </a:p>
          <a:p>
            <a:pPr algn="l"/>
            <a:r>
              <a:rPr lang="fr-FR" sz="1800" dirty="0">
                <a:solidFill>
                  <a:schemeClr val="bg1"/>
                </a:solidFill>
                <a:latin typeface="Calibri" panose="020F0502020204030204" pitchFamily="34" charset="0"/>
                <a:cs typeface="Calibri" panose="020F0502020204030204" pitchFamily="34" charset="0"/>
              </a:rPr>
              <a:t>Votre correspondante régionale:</a:t>
            </a:r>
          </a:p>
          <a:p>
            <a:pPr algn="l"/>
            <a:r>
              <a:rPr lang="fr-FR" sz="1800" dirty="0">
                <a:solidFill>
                  <a:schemeClr val="bg1"/>
                </a:solidFill>
                <a:latin typeface="Calibri" panose="020F0502020204030204" pitchFamily="34" charset="0"/>
                <a:cs typeface="Calibri" panose="020F0502020204030204" pitchFamily="34" charset="0"/>
              </a:rPr>
              <a:t>	Nathalie SILVESTRI</a:t>
            </a:r>
          </a:p>
          <a:p>
            <a:pPr algn="l"/>
            <a:r>
              <a:rPr lang="fr-FR" sz="1800"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n.silvestri@resah.fr</a:t>
            </a:r>
            <a:endParaRPr lang="fr-FR" sz="1800" dirty="0">
              <a:solidFill>
                <a:schemeClr val="bg1"/>
              </a:solidFill>
              <a:latin typeface="Calibri" panose="020F0502020204030204" pitchFamily="34" charset="0"/>
              <a:cs typeface="Calibri" panose="020F0502020204030204" pitchFamily="34" charset="0"/>
            </a:endParaRPr>
          </a:p>
          <a:p>
            <a:pPr algn="l"/>
            <a:r>
              <a:rPr lang="fr-FR" sz="1800" dirty="0">
                <a:solidFill>
                  <a:schemeClr val="bg1"/>
                </a:solidFill>
                <a:latin typeface="Calibri" panose="020F0502020204030204" pitchFamily="34" charset="0"/>
                <a:cs typeface="Calibri" panose="020F0502020204030204" pitchFamily="34" charset="0"/>
              </a:rPr>
              <a:t>	06 43 05 84 04</a:t>
            </a:r>
            <a:endParaRPr lang="fr-FR" sz="1800" dirty="0">
              <a:latin typeface="Arial" panose="020B0604020202020204" pitchFamily="34" charset="0"/>
              <a:cs typeface="Arial" panose="020B0604020202020204" pitchFamily="34" charset="0"/>
            </a:endParaRPr>
          </a:p>
          <a:p>
            <a:pPr algn="ctr"/>
            <a:endParaRPr lang="fr-FR" sz="1800" dirty="0">
              <a:latin typeface="Arial" panose="020B0604020202020204" pitchFamily="34" charset="0"/>
              <a:cs typeface="Arial" panose="020B0604020202020204" pitchFamily="34" charset="0"/>
            </a:endParaRPr>
          </a:p>
          <a:p>
            <a:endParaRPr sz="1800" dirty="0">
              <a:latin typeface="Arial" panose="020B0604020202020204" pitchFamily="34" charset="0"/>
              <a:cs typeface="Arial" panose="020B0604020202020204" pitchFamily="34" charset="0"/>
            </a:endParaRPr>
          </a:p>
        </p:txBody>
      </p:sp>
      <p:sp>
        <p:nvSpPr>
          <p:cNvPr id="8" name="object 8"/>
          <p:cNvSpPr/>
          <p:nvPr/>
        </p:nvSpPr>
        <p:spPr>
          <a:xfrm>
            <a:off x="973378" y="215571"/>
            <a:ext cx="10762615" cy="246221"/>
          </a:xfrm>
          <a:custGeom>
            <a:avLst/>
            <a:gdLst/>
            <a:ahLst/>
            <a:cxnLst/>
            <a:rect l="l" t="t" r="r" b="b"/>
            <a:pathLst>
              <a:path w="10762615" h="589915">
                <a:moveTo>
                  <a:pt x="10762488" y="0"/>
                </a:moveTo>
                <a:lnTo>
                  <a:pt x="0" y="0"/>
                </a:lnTo>
                <a:lnTo>
                  <a:pt x="0" y="589788"/>
                </a:lnTo>
                <a:lnTo>
                  <a:pt x="10762488" y="0"/>
                </a:lnTo>
                <a:close/>
              </a:path>
            </a:pathLst>
          </a:custGeom>
        </p:spPr>
        <p:txBody>
          <a:bodyPr vert="horz" wrap="square" lIns="0" tIns="0" rIns="0" bIns="0" rtlCol="0" anchor="b" anchorCtr="0">
            <a:spAutoFit/>
          </a:bodyPr>
          <a:lstStyle/>
          <a:p>
            <a:pPr marL="12700">
              <a:spcBef>
                <a:spcPct val="0"/>
              </a:spcBef>
            </a:pPr>
            <a:endParaRPr sz="1600" b="1" spc="-5">
              <a:solidFill>
                <a:srgbClr val="365F91"/>
              </a:solidFill>
              <a:latin typeface="Arial" panose="020B0604020202020204" pitchFamily="34" charset="0"/>
              <a:cs typeface="Arial" panose="020B0604020202020204" pitchFamily="34" charset="0"/>
            </a:endParaRPr>
          </a:p>
        </p:txBody>
      </p:sp>
      <p:grpSp>
        <p:nvGrpSpPr>
          <p:cNvPr id="24" name="object 8">
            <a:extLst>
              <a:ext uri="{FF2B5EF4-FFF2-40B4-BE49-F238E27FC236}">
                <a16:creationId xmlns:a16="http://schemas.microsoft.com/office/drawing/2014/main" id="{2917F102-D72E-D94C-99E1-E8F51621B192}"/>
              </a:ext>
            </a:extLst>
          </p:cNvPr>
          <p:cNvGrpSpPr/>
          <p:nvPr/>
        </p:nvGrpSpPr>
        <p:grpSpPr>
          <a:xfrm>
            <a:off x="11560365" y="457454"/>
            <a:ext cx="175895" cy="230504"/>
            <a:chOff x="11560365" y="457454"/>
            <a:chExt cx="175895" cy="230504"/>
          </a:xfrm>
        </p:grpSpPr>
        <p:sp>
          <p:nvSpPr>
            <p:cNvPr id="25" name="object 9">
              <a:extLst>
                <a:ext uri="{FF2B5EF4-FFF2-40B4-BE49-F238E27FC236}">
                  <a16:creationId xmlns:a16="http://schemas.microsoft.com/office/drawing/2014/main" id="{3821DA5C-D00E-8C4C-A87D-0A5779F2257F}"/>
                </a:ext>
              </a:extLst>
            </p:cNvPr>
            <p:cNvSpPr/>
            <p:nvPr/>
          </p:nvSpPr>
          <p:spPr>
            <a:xfrm>
              <a:off x="11586870" y="519404"/>
              <a:ext cx="53340" cy="24765"/>
            </a:xfrm>
            <a:custGeom>
              <a:avLst/>
              <a:gdLst/>
              <a:ahLst/>
              <a:cxnLst/>
              <a:rect l="l" t="t" r="r" b="b"/>
              <a:pathLst>
                <a:path w="53340" h="24765">
                  <a:moveTo>
                    <a:pt x="0" y="24650"/>
                  </a:moveTo>
                  <a:lnTo>
                    <a:pt x="53073" y="24650"/>
                  </a:lnTo>
                  <a:lnTo>
                    <a:pt x="53073" y="0"/>
                  </a:lnTo>
                  <a:lnTo>
                    <a:pt x="0" y="0"/>
                  </a:lnTo>
                  <a:lnTo>
                    <a:pt x="0" y="24650"/>
                  </a:lnTo>
                  <a:close/>
                </a:path>
              </a:pathLst>
            </a:custGeom>
            <a:solidFill>
              <a:srgbClr val="8FA0D1"/>
            </a:solidFill>
          </p:spPr>
          <p:txBody>
            <a:bodyPr wrap="square" lIns="0" tIns="0" rIns="0" bIns="0" rtlCol="0"/>
            <a:lstStyle/>
            <a:p>
              <a:endParaRPr/>
            </a:p>
          </p:txBody>
        </p:sp>
        <p:pic>
          <p:nvPicPr>
            <p:cNvPr id="26" name="object 10">
              <a:extLst>
                <a:ext uri="{FF2B5EF4-FFF2-40B4-BE49-F238E27FC236}">
                  <a16:creationId xmlns:a16="http://schemas.microsoft.com/office/drawing/2014/main" id="{DD81F056-46CA-964C-9A16-B2D4C6DB4776}"/>
                </a:ext>
              </a:extLst>
            </p:cNvPr>
            <p:cNvPicPr/>
            <p:nvPr/>
          </p:nvPicPr>
          <p:blipFill>
            <a:blip r:embed="rId4" cstate="print"/>
            <a:stretch>
              <a:fillRect/>
            </a:stretch>
          </p:blipFill>
          <p:spPr>
            <a:xfrm>
              <a:off x="11560365" y="457454"/>
              <a:ext cx="175628" cy="230111"/>
            </a:xfrm>
            <a:prstGeom prst="rect">
              <a:avLst/>
            </a:prstGeom>
          </p:spPr>
        </p:pic>
      </p:grpSp>
      <p:grpSp>
        <p:nvGrpSpPr>
          <p:cNvPr id="27" name="object 11">
            <a:extLst>
              <a:ext uri="{FF2B5EF4-FFF2-40B4-BE49-F238E27FC236}">
                <a16:creationId xmlns:a16="http://schemas.microsoft.com/office/drawing/2014/main" id="{4F5CFD5A-AF8E-8441-9C44-9463482579F3}"/>
              </a:ext>
            </a:extLst>
          </p:cNvPr>
          <p:cNvGrpSpPr/>
          <p:nvPr/>
        </p:nvGrpSpPr>
        <p:grpSpPr>
          <a:xfrm>
            <a:off x="10678585" y="457198"/>
            <a:ext cx="821055" cy="233679"/>
            <a:chOff x="10678585" y="457198"/>
            <a:chExt cx="821055" cy="233679"/>
          </a:xfrm>
        </p:grpSpPr>
        <p:pic>
          <p:nvPicPr>
            <p:cNvPr id="28" name="object 12">
              <a:extLst>
                <a:ext uri="{FF2B5EF4-FFF2-40B4-BE49-F238E27FC236}">
                  <a16:creationId xmlns:a16="http://schemas.microsoft.com/office/drawing/2014/main" id="{0A5AA854-D8C7-D945-9E9E-4E930DD20995}"/>
                </a:ext>
              </a:extLst>
            </p:cNvPr>
            <p:cNvPicPr/>
            <p:nvPr/>
          </p:nvPicPr>
          <p:blipFill>
            <a:blip r:embed="rId5" cstate="print"/>
            <a:stretch>
              <a:fillRect/>
            </a:stretch>
          </p:blipFill>
          <p:spPr>
            <a:xfrm>
              <a:off x="10678585" y="518193"/>
              <a:ext cx="264603" cy="172237"/>
            </a:xfrm>
            <a:prstGeom prst="rect">
              <a:avLst/>
            </a:prstGeom>
          </p:spPr>
        </p:pic>
        <p:pic>
          <p:nvPicPr>
            <p:cNvPr id="29" name="object 13">
              <a:extLst>
                <a:ext uri="{FF2B5EF4-FFF2-40B4-BE49-F238E27FC236}">
                  <a16:creationId xmlns:a16="http://schemas.microsoft.com/office/drawing/2014/main" id="{F45A66AF-9773-C14C-B1A6-F6CCE8962852}"/>
                </a:ext>
              </a:extLst>
            </p:cNvPr>
            <p:cNvPicPr/>
            <p:nvPr/>
          </p:nvPicPr>
          <p:blipFill>
            <a:blip r:embed="rId6" cstate="print"/>
            <a:stretch>
              <a:fillRect/>
            </a:stretch>
          </p:blipFill>
          <p:spPr>
            <a:xfrm>
              <a:off x="10962349" y="518194"/>
              <a:ext cx="343523" cy="172237"/>
            </a:xfrm>
            <a:prstGeom prst="rect">
              <a:avLst/>
            </a:prstGeom>
          </p:spPr>
        </p:pic>
        <p:pic>
          <p:nvPicPr>
            <p:cNvPr id="30" name="object 14">
              <a:extLst>
                <a:ext uri="{FF2B5EF4-FFF2-40B4-BE49-F238E27FC236}">
                  <a16:creationId xmlns:a16="http://schemas.microsoft.com/office/drawing/2014/main" id="{B3E9B0F4-6750-1B4C-8A2A-A4263959C6A1}"/>
                </a:ext>
              </a:extLst>
            </p:cNvPr>
            <p:cNvPicPr/>
            <p:nvPr/>
          </p:nvPicPr>
          <p:blipFill>
            <a:blip r:embed="rId7" cstate="print"/>
            <a:stretch>
              <a:fillRect/>
            </a:stretch>
          </p:blipFill>
          <p:spPr>
            <a:xfrm>
              <a:off x="11338794" y="457198"/>
              <a:ext cx="160845" cy="230619"/>
            </a:xfrm>
            <a:prstGeom prst="rect">
              <a:avLst/>
            </a:prstGeom>
          </p:spPr>
        </p:pic>
      </p:grpSp>
      <p:grpSp>
        <p:nvGrpSpPr>
          <p:cNvPr id="31" name="object 4">
            <a:extLst>
              <a:ext uri="{FF2B5EF4-FFF2-40B4-BE49-F238E27FC236}">
                <a16:creationId xmlns:a16="http://schemas.microsoft.com/office/drawing/2014/main" id="{15B345B1-40B4-4945-AAAB-68009348C09E}"/>
              </a:ext>
            </a:extLst>
          </p:cNvPr>
          <p:cNvGrpSpPr/>
          <p:nvPr/>
        </p:nvGrpSpPr>
        <p:grpSpPr>
          <a:xfrm>
            <a:off x="11058593" y="5727095"/>
            <a:ext cx="1137920" cy="1134110"/>
            <a:chOff x="11058593" y="5727095"/>
            <a:chExt cx="1137920" cy="1134110"/>
          </a:xfrm>
        </p:grpSpPr>
        <p:sp>
          <p:nvSpPr>
            <p:cNvPr id="32" name="object 5">
              <a:extLst>
                <a:ext uri="{FF2B5EF4-FFF2-40B4-BE49-F238E27FC236}">
                  <a16:creationId xmlns:a16="http://schemas.microsoft.com/office/drawing/2014/main" id="{91031BD3-47D2-C449-8976-5965EC7BD785}"/>
                </a:ext>
              </a:extLst>
            </p:cNvPr>
            <p:cNvSpPr/>
            <p:nvPr/>
          </p:nvSpPr>
          <p:spPr>
            <a:xfrm>
              <a:off x="11061768" y="5730270"/>
              <a:ext cx="753745" cy="746760"/>
            </a:xfrm>
            <a:custGeom>
              <a:avLst/>
              <a:gdLst/>
              <a:ahLst/>
              <a:cxnLst/>
              <a:rect l="l" t="t" r="r" b="b"/>
              <a:pathLst>
                <a:path w="753745" h="746760">
                  <a:moveTo>
                    <a:pt x="389229" y="746302"/>
                  </a:moveTo>
                  <a:lnTo>
                    <a:pt x="0" y="746302"/>
                  </a:lnTo>
                  <a:lnTo>
                    <a:pt x="0" y="0"/>
                  </a:lnTo>
                  <a:lnTo>
                    <a:pt x="753478" y="0"/>
                  </a:lnTo>
                  <a:lnTo>
                    <a:pt x="753478" y="382752"/>
                  </a:lnTo>
                  <a:lnTo>
                    <a:pt x="389229" y="382752"/>
                  </a:lnTo>
                  <a:lnTo>
                    <a:pt x="389229" y="746302"/>
                  </a:lnTo>
                  <a:close/>
                </a:path>
              </a:pathLst>
            </a:custGeom>
            <a:ln w="6350">
              <a:solidFill>
                <a:srgbClr val="8FA0D1"/>
              </a:solidFill>
            </a:ln>
          </p:spPr>
          <p:txBody>
            <a:bodyPr wrap="square" lIns="0" tIns="0" rIns="0" bIns="0" rtlCol="0"/>
            <a:lstStyle/>
            <a:p>
              <a:endParaRPr/>
            </a:p>
          </p:txBody>
        </p:sp>
        <p:sp>
          <p:nvSpPr>
            <p:cNvPr id="33" name="object 6">
              <a:extLst>
                <a:ext uri="{FF2B5EF4-FFF2-40B4-BE49-F238E27FC236}">
                  <a16:creationId xmlns:a16="http://schemas.microsoft.com/office/drawing/2014/main" id="{07752CBA-A4A7-3840-A220-749E530BAAF6}"/>
                </a:ext>
              </a:extLst>
            </p:cNvPr>
            <p:cNvSpPr/>
            <p:nvPr/>
          </p:nvSpPr>
          <p:spPr>
            <a:xfrm>
              <a:off x="11451005" y="6112680"/>
              <a:ext cx="742315" cy="745490"/>
            </a:xfrm>
            <a:custGeom>
              <a:avLst/>
              <a:gdLst/>
              <a:ahLst/>
              <a:cxnLst/>
              <a:rect l="l" t="t" r="r" b="b"/>
              <a:pathLst>
                <a:path w="742315" h="745490">
                  <a:moveTo>
                    <a:pt x="0" y="745319"/>
                  </a:moveTo>
                  <a:lnTo>
                    <a:pt x="0" y="364655"/>
                  </a:lnTo>
                  <a:lnTo>
                    <a:pt x="364312" y="364655"/>
                  </a:lnTo>
                  <a:lnTo>
                    <a:pt x="364312" y="0"/>
                  </a:lnTo>
                  <a:lnTo>
                    <a:pt x="742188" y="0"/>
                  </a:lnTo>
                </a:path>
              </a:pathLst>
            </a:custGeom>
            <a:ln w="6349">
              <a:solidFill>
                <a:srgbClr val="3654A3"/>
              </a:solidFill>
            </a:ln>
          </p:spPr>
          <p:txBody>
            <a:bodyPr wrap="square" lIns="0" tIns="0" rIns="0" bIns="0" rtlCol="0"/>
            <a:lstStyle/>
            <a:p>
              <a:endParaRPr/>
            </a:p>
          </p:txBody>
        </p:sp>
        <p:sp>
          <p:nvSpPr>
            <p:cNvPr id="35" name="object 7">
              <a:extLst>
                <a:ext uri="{FF2B5EF4-FFF2-40B4-BE49-F238E27FC236}">
                  <a16:creationId xmlns:a16="http://schemas.microsoft.com/office/drawing/2014/main" id="{D2031798-5E87-0242-AEE8-4DF4E5D3A363}"/>
                </a:ext>
              </a:extLst>
            </p:cNvPr>
            <p:cNvSpPr/>
            <p:nvPr/>
          </p:nvSpPr>
          <p:spPr>
            <a:xfrm>
              <a:off x="11451005" y="6112687"/>
              <a:ext cx="364490" cy="364490"/>
            </a:xfrm>
            <a:custGeom>
              <a:avLst/>
              <a:gdLst/>
              <a:ahLst/>
              <a:cxnLst/>
              <a:rect l="l" t="t" r="r" b="b"/>
              <a:pathLst>
                <a:path w="364490" h="364489">
                  <a:moveTo>
                    <a:pt x="364235" y="0"/>
                  </a:moveTo>
                  <a:lnTo>
                    <a:pt x="0" y="0"/>
                  </a:lnTo>
                  <a:lnTo>
                    <a:pt x="0" y="364235"/>
                  </a:lnTo>
                  <a:lnTo>
                    <a:pt x="364235" y="364235"/>
                  </a:lnTo>
                  <a:lnTo>
                    <a:pt x="364235" y="0"/>
                  </a:lnTo>
                  <a:close/>
                </a:path>
              </a:pathLst>
            </a:custGeom>
            <a:ln w="6350">
              <a:solidFill>
                <a:srgbClr val="6ACFF6"/>
              </a:solidFill>
            </a:ln>
          </p:spPr>
          <p:txBody>
            <a:bodyPr wrap="square" lIns="0" tIns="0" rIns="0" bIns="0" rtlCol="0"/>
            <a:lstStyle/>
            <a:p>
              <a:endParaRPr/>
            </a:p>
          </p:txBody>
        </p:sp>
      </p:grpSp>
      <p:sp>
        <p:nvSpPr>
          <p:cNvPr id="36" name="object 33">
            <a:extLst>
              <a:ext uri="{FF2B5EF4-FFF2-40B4-BE49-F238E27FC236}">
                <a16:creationId xmlns:a16="http://schemas.microsoft.com/office/drawing/2014/main" id="{0B28218A-E5D5-E246-A1DE-09CFE2DAFF09}"/>
              </a:ext>
            </a:extLst>
          </p:cNvPr>
          <p:cNvSpPr txBox="1">
            <a:spLocks/>
          </p:cNvSpPr>
          <p:nvPr/>
        </p:nvSpPr>
        <p:spPr>
          <a:xfrm>
            <a:off x="11544485" y="6206213"/>
            <a:ext cx="176529" cy="204470"/>
          </a:xfrm>
          <a:prstGeom prst="rect">
            <a:avLst/>
          </a:prstGeom>
        </p:spPr>
        <p:txBody>
          <a:bodyPr vert="horz" wrap="square" lIns="0" tIns="127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0"/>
              </a:spcBef>
            </a:pPr>
            <a:fld id="{81D60167-4931-47E6-BA6A-407CBD079E47}" type="slidenum">
              <a:rPr lang="fr-FR" spc="20" smtClean="0"/>
              <a:pPr marL="38100">
                <a:spcBef>
                  <a:spcPts val="10"/>
                </a:spcBef>
              </a:pPr>
              <a:t>22</a:t>
            </a:fld>
            <a:endParaRPr lang="fr-FR" spc="20" dirty="0"/>
          </a:p>
        </p:txBody>
      </p:sp>
      <p:sp>
        <p:nvSpPr>
          <p:cNvPr id="39" name="object 18">
            <a:extLst>
              <a:ext uri="{FF2B5EF4-FFF2-40B4-BE49-F238E27FC236}">
                <a16:creationId xmlns:a16="http://schemas.microsoft.com/office/drawing/2014/main" id="{E28CBCA9-E23C-024E-B2D2-F2436A55A6A8}"/>
              </a:ext>
            </a:extLst>
          </p:cNvPr>
          <p:cNvSpPr txBox="1">
            <a:spLocks/>
          </p:cNvSpPr>
          <p:nvPr/>
        </p:nvSpPr>
        <p:spPr>
          <a:xfrm>
            <a:off x="444500" y="405938"/>
            <a:ext cx="7327900" cy="259045"/>
          </a:xfrm>
          <a:prstGeom prst="rect">
            <a:avLst/>
          </a:prstGeom>
        </p:spPr>
        <p:txBody>
          <a:bodyPr vert="horz" wrap="square" lIns="0" tIns="12700" rIns="0" bIns="0" rtlCol="0">
            <a:spAutoFit/>
          </a:bodyPr>
          <a:lstStyle>
            <a:defPPr>
              <a:defRPr lang="fr-FR"/>
            </a:defPPr>
            <a:lvl1pPr marL="12700">
              <a:lnSpc>
                <a:spcPct val="100000"/>
              </a:lnSpc>
              <a:spcBef>
                <a:spcPts val="100"/>
              </a:spcBef>
              <a:defRPr sz="1600" b="1" i="0" spc="45">
                <a:solidFill>
                  <a:srgbClr val="3654A3"/>
                </a:solidFill>
                <a:latin typeface="Arial"/>
                <a:ea typeface="+mj-ea"/>
                <a:cs typeface="Arial"/>
              </a:defRPr>
            </a:lvl1pPr>
          </a:lstStyle>
          <a:p>
            <a:r>
              <a:rPr lang="fr-FR" dirty="0">
                <a:solidFill>
                  <a:srgbClr val="3A4A99"/>
                </a:solidFill>
                <a:latin typeface="Calibri" panose="020F0502020204030204" pitchFamily="34" charset="0"/>
                <a:ea typeface="Calibri" panose="020F0502020204030204" pitchFamily="34" charset="0"/>
                <a:cs typeface="Calibri" panose="020F0502020204030204" pitchFamily="34" charset="0"/>
              </a:rPr>
              <a:t>3. Découvrir nos offres et nous contacter</a:t>
            </a:r>
          </a:p>
        </p:txBody>
      </p:sp>
      <p:pic>
        <p:nvPicPr>
          <p:cNvPr id="3" name="Image 2">
            <a:extLst>
              <a:ext uri="{FF2B5EF4-FFF2-40B4-BE49-F238E27FC236}">
                <a16:creationId xmlns:a16="http://schemas.microsoft.com/office/drawing/2014/main" id="{A3F09592-64B1-37A7-0A09-DB03D9C16D23}"/>
              </a:ext>
            </a:extLst>
          </p:cNvPr>
          <p:cNvPicPr>
            <a:picLocks noChangeAspect="1"/>
          </p:cNvPicPr>
          <p:nvPr/>
        </p:nvPicPr>
        <p:blipFill>
          <a:blip r:embed="rId8"/>
          <a:stretch>
            <a:fillRect/>
          </a:stretch>
        </p:blipFill>
        <p:spPr>
          <a:xfrm>
            <a:off x="6085113" y="3200400"/>
            <a:ext cx="4979013" cy="2879623"/>
          </a:xfrm>
          <a:prstGeom prst="rect">
            <a:avLst/>
          </a:prstGeom>
        </p:spPr>
      </p:pic>
      <p:pic>
        <p:nvPicPr>
          <p:cNvPr id="7" name="Image 6">
            <a:extLst>
              <a:ext uri="{FF2B5EF4-FFF2-40B4-BE49-F238E27FC236}">
                <a16:creationId xmlns:a16="http://schemas.microsoft.com/office/drawing/2014/main" id="{05C18465-F736-E134-AED9-5C421E8841BE}"/>
              </a:ext>
            </a:extLst>
          </p:cNvPr>
          <p:cNvPicPr>
            <a:picLocks noChangeAspect="1"/>
          </p:cNvPicPr>
          <p:nvPr/>
        </p:nvPicPr>
        <p:blipFill>
          <a:blip r:embed="rId9"/>
          <a:stretch>
            <a:fillRect/>
          </a:stretch>
        </p:blipFill>
        <p:spPr>
          <a:xfrm>
            <a:off x="2438400" y="4583171"/>
            <a:ext cx="1584944" cy="2137003"/>
          </a:xfrm>
          <a:prstGeom prst="rect">
            <a:avLst/>
          </a:prstGeom>
        </p:spPr>
      </p:pic>
      <p:sp>
        <p:nvSpPr>
          <p:cNvPr id="4" name="Rectangle 3">
            <a:extLst>
              <a:ext uri="{FF2B5EF4-FFF2-40B4-BE49-F238E27FC236}">
                <a16:creationId xmlns:a16="http://schemas.microsoft.com/office/drawing/2014/main" id="{7D558D57-FC03-FAF9-5315-B593CCF95F92}"/>
              </a:ext>
            </a:extLst>
          </p:cNvPr>
          <p:cNvSpPr/>
          <p:nvPr/>
        </p:nvSpPr>
        <p:spPr>
          <a:xfrm>
            <a:off x="1617216" y="741816"/>
            <a:ext cx="7881257" cy="428192"/>
          </a:xfrm>
          <a:prstGeom prst="rect">
            <a:avLst/>
          </a:prstGeom>
          <a:noFill/>
          <a:ln>
            <a:solidFill>
              <a:srgbClr val="3654A3"/>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fr-FR" sz="2400" b="1" dirty="0">
                <a:solidFill>
                  <a:srgbClr val="FF6F61"/>
                </a:solidFill>
                <a:latin typeface="Calibri" panose="020F0502020204030204"/>
                <a:cs typeface="Calibri"/>
              </a:rPr>
              <a:t>Nous contacter : plusieurs canaux identifiés</a:t>
            </a:r>
            <a:endParaRPr lang="fr-FR" dirty="0"/>
          </a:p>
        </p:txBody>
      </p:sp>
    </p:spTree>
    <p:extLst>
      <p:ext uri="{BB962C8B-B14F-4D97-AF65-F5344CB8AC3E}">
        <p14:creationId xmlns:p14="http://schemas.microsoft.com/office/powerpoint/2010/main" val="3976608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bject 9"/>
          <p:cNvSpPr txBox="1"/>
          <p:nvPr/>
        </p:nvSpPr>
        <p:spPr>
          <a:xfrm>
            <a:off x="228601" y="1206327"/>
            <a:ext cx="4480810" cy="4273491"/>
          </a:xfrm>
          <a:prstGeom prst="rect">
            <a:avLst/>
          </a:prstGeom>
          <a:solidFill>
            <a:srgbClr val="3654A3"/>
          </a:solidFill>
        </p:spPr>
        <p:txBody>
          <a:bodyPr wrap="square" lIns="0" tIns="0" rIns="0" bIns="0" rtlCol="0" anchor="t"/>
          <a:lstStyle>
            <a:defPPr>
              <a:defRPr lang="fr-FR"/>
            </a:defPPr>
            <a:lvl1pPr marL="12700" algn="r">
              <a:lnSpc>
                <a:spcPct val="100000"/>
              </a:lnSpc>
              <a:spcBef>
                <a:spcPct val="0"/>
              </a:spcBef>
              <a:buNone/>
              <a:defRPr sz="2000" b="1" spc="-5">
                <a:solidFill>
                  <a:srgbClr val="365F91"/>
                </a:solidFill>
                <a:latin typeface="Cambria"/>
                <a:cs typeface="Cambria"/>
              </a:defRPr>
            </a:lvl1pPr>
          </a:lstStyle>
          <a:p>
            <a:pPr algn="l"/>
            <a:r>
              <a:rPr lang="fr-FR" sz="1800" u="sng" dirty="0">
                <a:solidFill>
                  <a:schemeClr val="bg1"/>
                </a:solidFill>
                <a:latin typeface="Calibri"/>
                <a:cs typeface="Calibri"/>
              </a:rPr>
              <a:t>Depuis l'espace acheteur</a:t>
            </a:r>
            <a:r>
              <a:rPr lang="fr-FR" sz="1800" dirty="0">
                <a:solidFill>
                  <a:schemeClr val="bg1"/>
                </a:solidFill>
                <a:latin typeface="Calibri"/>
                <a:cs typeface="Calibri"/>
              </a:rPr>
              <a:t> : </a:t>
            </a:r>
            <a:endParaRPr lang="fr-FR" dirty="0">
              <a:solidFill>
                <a:schemeClr val="bg1"/>
              </a:solidFill>
              <a:ea typeface="Cambria"/>
              <a:cs typeface="Calibri"/>
            </a:endParaRPr>
          </a:p>
          <a:p>
            <a:pPr algn="l"/>
            <a:endParaRPr lang="fr-FR" sz="1800" dirty="0">
              <a:solidFill>
                <a:schemeClr val="bg1"/>
              </a:solidFill>
              <a:latin typeface="Calibri"/>
              <a:cs typeface="Calibri"/>
            </a:endParaRPr>
          </a:p>
          <a:p>
            <a:pPr algn="l"/>
            <a:r>
              <a:rPr lang="fr-FR" sz="1800" dirty="0">
                <a:solidFill>
                  <a:schemeClr val="bg1"/>
                </a:solidFill>
                <a:latin typeface="Calibri"/>
                <a:cs typeface="Calibri"/>
              </a:rPr>
              <a:t>Depuis mon espace dans l'onglet "mes questions", puis via l'onglet "poser une question"</a:t>
            </a:r>
          </a:p>
          <a:p>
            <a:pPr algn="l"/>
            <a:endParaRPr lang="fr-FR" sz="1800" dirty="0">
              <a:solidFill>
                <a:schemeClr val="bg1"/>
              </a:solidFill>
              <a:latin typeface="Calibri"/>
              <a:cs typeface="Calibri"/>
            </a:endParaRPr>
          </a:p>
          <a:p>
            <a:pPr algn="l"/>
            <a:r>
              <a:rPr lang="fr-FR" sz="1800" dirty="0">
                <a:solidFill>
                  <a:schemeClr val="bg1"/>
                </a:solidFill>
                <a:latin typeface="Calibri"/>
                <a:cs typeface="Calibri"/>
              </a:rPr>
              <a:t>Directement sur la page d'une offre dans l'onglet : "Poser une question"  </a:t>
            </a:r>
          </a:p>
          <a:p>
            <a:pPr algn="l"/>
            <a:endParaRPr lang="fr-FR" sz="1800" dirty="0">
              <a:solidFill>
                <a:schemeClr val="bg1"/>
              </a:solidFill>
              <a:latin typeface="Calibri"/>
              <a:cs typeface="Calibri"/>
            </a:endParaRPr>
          </a:p>
          <a:p>
            <a:pPr algn="l"/>
            <a:r>
              <a:rPr lang="fr-FR" sz="1800" dirty="0">
                <a:solidFill>
                  <a:schemeClr val="bg1"/>
                </a:solidFill>
                <a:latin typeface="Calibri"/>
                <a:cs typeface="Calibri"/>
              </a:rPr>
              <a:t>Un formulaire "création de demande" vous permettra de renseigner l'objet de celle-ci afin que nos équipes puissent y répondre dans un délai de 24h</a:t>
            </a:r>
          </a:p>
          <a:p>
            <a:pPr algn="ctr"/>
            <a:endParaRPr lang="fr-FR" sz="1800" dirty="0">
              <a:latin typeface="Arial" panose="020B0604020202020204" pitchFamily="34" charset="0"/>
              <a:cs typeface="Arial" panose="020B0604020202020204" pitchFamily="34" charset="0"/>
            </a:endParaRPr>
          </a:p>
          <a:p>
            <a:pPr algn="ctr"/>
            <a:endParaRPr lang="fr-FR" sz="1800" dirty="0">
              <a:latin typeface="Arial" panose="020B0604020202020204" pitchFamily="34" charset="0"/>
              <a:cs typeface="Arial" panose="020B0604020202020204" pitchFamily="34" charset="0"/>
            </a:endParaRPr>
          </a:p>
          <a:p>
            <a:pPr algn="ctr"/>
            <a:endParaRPr lang="fr-FR" sz="1800" dirty="0">
              <a:latin typeface="Arial" panose="020B0604020202020204" pitchFamily="34" charset="0"/>
              <a:cs typeface="Arial" panose="020B0604020202020204" pitchFamily="34" charset="0"/>
            </a:endParaRPr>
          </a:p>
          <a:p>
            <a:endParaRPr lang="fr-FR" sz="1800" dirty="0">
              <a:latin typeface="Arial" panose="020B0604020202020204" pitchFamily="34" charset="0"/>
              <a:cs typeface="Arial" panose="020B0604020202020204" pitchFamily="34" charset="0"/>
            </a:endParaRPr>
          </a:p>
        </p:txBody>
      </p:sp>
      <p:sp>
        <p:nvSpPr>
          <p:cNvPr id="8" name="object 8"/>
          <p:cNvSpPr/>
          <p:nvPr/>
        </p:nvSpPr>
        <p:spPr>
          <a:xfrm>
            <a:off x="973378" y="215571"/>
            <a:ext cx="10762615" cy="246221"/>
          </a:xfrm>
          <a:custGeom>
            <a:avLst/>
            <a:gdLst/>
            <a:ahLst/>
            <a:cxnLst/>
            <a:rect l="l" t="t" r="r" b="b"/>
            <a:pathLst>
              <a:path w="10762615" h="589915">
                <a:moveTo>
                  <a:pt x="10762488" y="0"/>
                </a:moveTo>
                <a:lnTo>
                  <a:pt x="0" y="0"/>
                </a:lnTo>
                <a:lnTo>
                  <a:pt x="0" y="589788"/>
                </a:lnTo>
                <a:lnTo>
                  <a:pt x="10762488" y="0"/>
                </a:lnTo>
                <a:close/>
              </a:path>
            </a:pathLst>
          </a:custGeom>
        </p:spPr>
        <p:txBody>
          <a:bodyPr vert="horz" wrap="square" lIns="0" tIns="0" rIns="0" bIns="0" rtlCol="0" anchor="b" anchorCtr="0">
            <a:spAutoFit/>
          </a:bodyPr>
          <a:lstStyle/>
          <a:p>
            <a:pPr marL="12700">
              <a:spcBef>
                <a:spcPct val="0"/>
              </a:spcBef>
            </a:pPr>
            <a:endParaRPr sz="1600" b="1" spc="-5">
              <a:solidFill>
                <a:srgbClr val="365F91"/>
              </a:solidFill>
              <a:latin typeface="Arial" panose="020B0604020202020204" pitchFamily="34" charset="0"/>
              <a:cs typeface="Arial" panose="020B0604020202020204" pitchFamily="34" charset="0"/>
            </a:endParaRPr>
          </a:p>
        </p:txBody>
      </p:sp>
      <p:grpSp>
        <p:nvGrpSpPr>
          <p:cNvPr id="24" name="object 8">
            <a:extLst>
              <a:ext uri="{FF2B5EF4-FFF2-40B4-BE49-F238E27FC236}">
                <a16:creationId xmlns:a16="http://schemas.microsoft.com/office/drawing/2014/main" id="{2917F102-D72E-D94C-99E1-E8F51621B192}"/>
              </a:ext>
            </a:extLst>
          </p:cNvPr>
          <p:cNvGrpSpPr/>
          <p:nvPr/>
        </p:nvGrpSpPr>
        <p:grpSpPr>
          <a:xfrm>
            <a:off x="11560365" y="457454"/>
            <a:ext cx="175895" cy="230504"/>
            <a:chOff x="11560365" y="457454"/>
            <a:chExt cx="175895" cy="230504"/>
          </a:xfrm>
        </p:grpSpPr>
        <p:sp>
          <p:nvSpPr>
            <p:cNvPr id="25" name="object 9">
              <a:extLst>
                <a:ext uri="{FF2B5EF4-FFF2-40B4-BE49-F238E27FC236}">
                  <a16:creationId xmlns:a16="http://schemas.microsoft.com/office/drawing/2014/main" id="{3821DA5C-D00E-8C4C-A87D-0A5779F2257F}"/>
                </a:ext>
              </a:extLst>
            </p:cNvPr>
            <p:cNvSpPr/>
            <p:nvPr/>
          </p:nvSpPr>
          <p:spPr>
            <a:xfrm>
              <a:off x="11586870" y="519404"/>
              <a:ext cx="53340" cy="24765"/>
            </a:xfrm>
            <a:custGeom>
              <a:avLst/>
              <a:gdLst/>
              <a:ahLst/>
              <a:cxnLst/>
              <a:rect l="l" t="t" r="r" b="b"/>
              <a:pathLst>
                <a:path w="53340" h="24765">
                  <a:moveTo>
                    <a:pt x="0" y="24650"/>
                  </a:moveTo>
                  <a:lnTo>
                    <a:pt x="53073" y="24650"/>
                  </a:lnTo>
                  <a:lnTo>
                    <a:pt x="53073" y="0"/>
                  </a:lnTo>
                  <a:lnTo>
                    <a:pt x="0" y="0"/>
                  </a:lnTo>
                  <a:lnTo>
                    <a:pt x="0" y="24650"/>
                  </a:lnTo>
                  <a:close/>
                </a:path>
              </a:pathLst>
            </a:custGeom>
            <a:solidFill>
              <a:srgbClr val="8FA0D1"/>
            </a:solidFill>
          </p:spPr>
          <p:txBody>
            <a:bodyPr wrap="square" lIns="0" tIns="0" rIns="0" bIns="0" rtlCol="0"/>
            <a:lstStyle/>
            <a:p>
              <a:endParaRPr/>
            </a:p>
          </p:txBody>
        </p:sp>
        <p:pic>
          <p:nvPicPr>
            <p:cNvPr id="26" name="object 10">
              <a:extLst>
                <a:ext uri="{FF2B5EF4-FFF2-40B4-BE49-F238E27FC236}">
                  <a16:creationId xmlns:a16="http://schemas.microsoft.com/office/drawing/2014/main" id="{DD81F056-46CA-964C-9A16-B2D4C6DB4776}"/>
                </a:ext>
              </a:extLst>
            </p:cNvPr>
            <p:cNvPicPr/>
            <p:nvPr/>
          </p:nvPicPr>
          <p:blipFill>
            <a:blip r:embed="rId3" cstate="print"/>
            <a:stretch>
              <a:fillRect/>
            </a:stretch>
          </p:blipFill>
          <p:spPr>
            <a:xfrm>
              <a:off x="11560365" y="457454"/>
              <a:ext cx="175628" cy="230111"/>
            </a:xfrm>
            <a:prstGeom prst="rect">
              <a:avLst/>
            </a:prstGeom>
          </p:spPr>
        </p:pic>
      </p:grpSp>
      <p:grpSp>
        <p:nvGrpSpPr>
          <p:cNvPr id="27" name="object 11">
            <a:extLst>
              <a:ext uri="{FF2B5EF4-FFF2-40B4-BE49-F238E27FC236}">
                <a16:creationId xmlns:a16="http://schemas.microsoft.com/office/drawing/2014/main" id="{4F5CFD5A-AF8E-8441-9C44-9463482579F3}"/>
              </a:ext>
            </a:extLst>
          </p:cNvPr>
          <p:cNvGrpSpPr/>
          <p:nvPr/>
        </p:nvGrpSpPr>
        <p:grpSpPr>
          <a:xfrm>
            <a:off x="10678585" y="457198"/>
            <a:ext cx="821055" cy="233679"/>
            <a:chOff x="10678585" y="457198"/>
            <a:chExt cx="821055" cy="233679"/>
          </a:xfrm>
        </p:grpSpPr>
        <p:pic>
          <p:nvPicPr>
            <p:cNvPr id="28" name="object 12">
              <a:extLst>
                <a:ext uri="{FF2B5EF4-FFF2-40B4-BE49-F238E27FC236}">
                  <a16:creationId xmlns:a16="http://schemas.microsoft.com/office/drawing/2014/main" id="{0A5AA854-D8C7-D945-9E9E-4E930DD20995}"/>
                </a:ext>
              </a:extLst>
            </p:cNvPr>
            <p:cNvPicPr/>
            <p:nvPr/>
          </p:nvPicPr>
          <p:blipFill>
            <a:blip r:embed="rId4" cstate="print"/>
            <a:stretch>
              <a:fillRect/>
            </a:stretch>
          </p:blipFill>
          <p:spPr>
            <a:xfrm>
              <a:off x="10678585" y="518193"/>
              <a:ext cx="264603" cy="172237"/>
            </a:xfrm>
            <a:prstGeom prst="rect">
              <a:avLst/>
            </a:prstGeom>
          </p:spPr>
        </p:pic>
        <p:pic>
          <p:nvPicPr>
            <p:cNvPr id="29" name="object 13">
              <a:extLst>
                <a:ext uri="{FF2B5EF4-FFF2-40B4-BE49-F238E27FC236}">
                  <a16:creationId xmlns:a16="http://schemas.microsoft.com/office/drawing/2014/main" id="{F45A66AF-9773-C14C-B1A6-F6CCE8962852}"/>
                </a:ext>
              </a:extLst>
            </p:cNvPr>
            <p:cNvPicPr/>
            <p:nvPr/>
          </p:nvPicPr>
          <p:blipFill>
            <a:blip r:embed="rId5" cstate="print"/>
            <a:stretch>
              <a:fillRect/>
            </a:stretch>
          </p:blipFill>
          <p:spPr>
            <a:xfrm>
              <a:off x="10962349" y="518194"/>
              <a:ext cx="343523" cy="172237"/>
            </a:xfrm>
            <a:prstGeom prst="rect">
              <a:avLst/>
            </a:prstGeom>
          </p:spPr>
        </p:pic>
        <p:pic>
          <p:nvPicPr>
            <p:cNvPr id="30" name="object 14">
              <a:extLst>
                <a:ext uri="{FF2B5EF4-FFF2-40B4-BE49-F238E27FC236}">
                  <a16:creationId xmlns:a16="http://schemas.microsoft.com/office/drawing/2014/main" id="{B3E9B0F4-6750-1B4C-8A2A-A4263959C6A1}"/>
                </a:ext>
              </a:extLst>
            </p:cNvPr>
            <p:cNvPicPr/>
            <p:nvPr/>
          </p:nvPicPr>
          <p:blipFill>
            <a:blip r:embed="rId6" cstate="print"/>
            <a:stretch>
              <a:fillRect/>
            </a:stretch>
          </p:blipFill>
          <p:spPr>
            <a:xfrm>
              <a:off x="11338794" y="457198"/>
              <a:ext cx="160845" cy="230619"/>
            </a:xfrm>
            <a:prstGeom prst="rect">
              <a:avLst/>
            </a:prstGeom>
          </p:spPr>
        </p:pic>
      </p:grpSp>
      <p:grpSp>
        <p:nvGrpSpPr>
          <p:cNvPr id="31" name="object 4">
            <a:extLst>
              <a:ext uri="{FF2B5EF4-FFF2-40B4-BE49-F238E27FC236}">
                <a16:creationId xmlns:a16="http://schemas.microsoft.com/office/drawing/2014/main" id="{15B345B1-40B4-4945-AAAB-68009348C09E}"/>
              </a:ext>
            </a:extLst>
          </p:cNvPr>
          <p:cNvGrpSpPr/>
          <p:nvPr/>
        </p:nvGrpSpPr>
        <p:grpSpPr>
          <a:xfrm>
            <a:off x="11058593" y="5727095"/>
            <a:ext cx="1137920" cy="1134110"/>
            <a:chOff x="11058593" y="5727095"/>
            <a:chExt cx="1137920" cy="1134110"/>
          </a:xfrm>
        </p:grpSpPr>
        <p:sp>
          <p:nvSpPr>
            <p:cNvPr id="32" name="object 5">
              <a:extLst>
                <a:ext uri="{FF2B5EF4-FFF2-40B4-BE49-F238E27FC236}">
                  <a16:creationId xmlns:a16="http://schemas.microsoft.com/office/drawing/2014/main" id="{91031BD3-47D2-C449-8976-5965EC7BD785}"/>
                </a:ext>
              </a:extLst>
            </p:cNvPr>
            <p:cNvSpPr/>
            <p:nvPr/>
          </p:nvSpPr>
          <p:spPr>
            <a:xfrm>
              <a:off x="11061768" y="5730270"/>
              <a:ext cx="753745" cy="746760"/>
            </a:xfrm>
            <a:custGeom>
              <a:avLst/>
              <a:gdLst/>
              <a:ahLst/>
              <a:cxnLst/>
              <a:rect l="l" t="t" r="r" b="b"/>
              <a:pathLst>
                <a:path w="753745" h="746760">
                  <a:moveTo>
                    <a:pt x="389229" y="746302"/>
                  </a:moveTo>
                  <a:lnTo>
                    <a:pt x="0" y="746302"/>
                  </a:lnTo>
                  <a:lnTo>
                    <a:pt x="0" y="0"/>
                  </a:lnTo>
                  <a:lnTo>
                    <a:pt x="753478" y="0"/>
                  </a:lnTo>
                  <a:lnTo>
                    <a:pt x="753478" y="382752"/>
                  </a:lnTo>
                  <a:lnTo>
                    <a:pt x="389229" y="382752"/>
                  </a:lnTo>
                  <a:lnTo>
                    <a:pt x="389229" y="746302"/>
                  </a:lnTo>
                  <a:close/>
                </a:path>
              </a:pathLst>
            </a:custGeom>
            <a:ln w="6350">
              <a:solidFill>
                <a:srgbClr val="8FA0D1"/>
              </a:solidFill>
            </a:ln>
          </p:spPr>
          <p:txBody>
            <a:bodyPr wrap="square" lIns="0" tIns="0" rIns="0" bIns="0" rtlCol="0"/>
            <a:lstStyle/>
            <a:p>
              <a:endParaRPr/>
            </a:p>
          </p:txBody>
        </p:sp>
        <p:sp>
          <p:nvSpPr>
            <p:cNvPr id="33" name="object 6">
              <a:extLst>
                <a:ext uri="{FF2B5EF4-FFF2-40B4-BE49-F238E27FC236}">
                  <a16:creationId xmlns:a16="http://schemas.microsoft.com/office/drawing/2014/main" id="{07752CBA-A4A7-3840-A220-749E530BAAF6}"/>
                </a:ext>
              </a:extLst>
            </p:cNvPr>
            <p:cNvSpPr/>
            <p:nvPr/>
          </p:nvSpPr>
          <p:spPr>
            <a:xfrm>
              <a:off x="11451005" y="6112680"/>
              <a:ext cx="742315" cy="745490"/>
            </a:xfrm>
            <a:custGeom>
              <a:avLst/>
              <a:gdLst/>
              <a:ahLst/>
              <a:cxnLst/>
              <a:rect l="l" t="t" r="r" b="b"/>
              <a:pathLst>
                <a:path w="742315" h="745490">
                  <a:moveTo>
                    <a:pt x="0" y="745319"/>
                  </a:moveTo>
                  <a:lnTo>
                    <a:pt x="0" y="364655"/>
                  </a:lnTo>
                  <a:lnTo>
                    <a:pt x="364312" y="364655"/>
                  </a:lnTo>
                  <a:lnTo>
                    <a:pt x="364312" y="0"/>
                  </a:lnTo>
                  <a:lnTo>
                    <a:pt x="742188" y="0"/>
                  </a:lnTo>
                </a:path>
              </a:pathLst>
            </a:custGeom>
            <a:ln w="6349">
              <a:solidFill>
                <a:srgbClr val="3654A3"/>
              </a:solidFill>
            </a:ln>
          </p:spPr>
          <p:txBody>
            <a:bodyPr wrap="square" lIns="0" tIns="0" rIns="0" bIns="0" rtlCol="0"/>
            <a:lstStyle/>
            <a:p>
              <a:endParaRPr/>
            </a:p>
          </p:txBody>
        </p:sp>
        <p:sp>
          <p:nvSpPr>
            <p:cNvPr id="35" name="object 7">
              <a:extLst>
                <a:ext uri="{FF2B5EF4-FFF2-40B4-BE49-F238E27FC236}">
                  <a16:creationId xmlns:a16="http://schemas.microsoft.com/office/drawing/2014/main" id="{D2031798-5E87-0242-AEE8-4DF4E5D3A363}"/>
                </a:ext>
              </a:extLst>
            </p:cNvPr>
            <p:cNvSpPr/>
            <p:nvPr/>
          </p:nvSpPr>
          <p:spPr>
            <a:xfrm>
              <a:off x="11451005" y="6112687"/>
              <a:ext cx="364490" cy="364490"/>
            </a:xfrm>
            <a:custGeom>
              <a:avLst/>
              <a:gdLst/>
              <a:ahLst/>
              <a:cxnLst/>
              <a:rect l="l" t="t" r="r" b="b"/>
              <a:pathLst>
                <a:path w="364490" h="364489">
                  <a:moveTo>
                    <a:pt x="364235" y="0"/>
                  </a:moveTo>
                  <a:lnTo>
                    <a:pt x="0" y="0"/>
                  </a:lnTo>
                  <a:lnTo>
                    <a:pt x="0" y="364235"/>
                  </a:lnTo>
                  <a:lnTo>
                    <a:pt x="364235" y="364235"/>
                  </a:lnTo>
                  <a:lnTo>
                    <a:pt x="364235" y="0"/>
                  </a:lnTo>
                  <a:close/>
                </a:path>
              </a:pathLst>
            </a:custGeom>
            <a:ln w="6350">
              <a:solidFill>
                <a:srgbClr val="6ACFF6"/>
              </a:solidFill>
            </a:ln>
          </p:spPr>
          <p:txBody>
            <a:bodyPr wrap="square" lIns="0" tIns="0" rIns="0" bIns="0" rtlCol="0"/>
            <a:lstStyle/>
            <a:p>
              <a:endParaRPr/>
            </a:p>
          </p:txBody>
        </p:sp>
      </p:grpSp>
      <p:sp>
        <p:nvSpPr>
          <p:cNvPr id="36" name="object 33">
            <a:extLst>
              <a:ext uri="{FF2B5EF4-FFF2-40B4-BE49-F238E27FC236}">
                <a16:creationId xmlns:a16="http://schemas.microsoft.com/office/drawing/2014/main" id="{0B28218A-E5D5-E246-A1DE-09CFE2DAFF09}"/>
              </a:ext>
            </a:extLst>
          </p:cNvPr>
          <p:cNvSpPr txBox="1">
            <a:spLocks/>
          </p:cNvSpPr>
          <p:nvPr/>
        </p:nvSpPr>
        <p:spPr>
          <a:xfrm>
            <a:off x="11544485" y="6206213"/>
            <a:ext cx="176529" cy="204470"/>
          </a:xfrm>
          <a:prstGeom prst="rect">
            <a:avLst/>
          </a:prstGeom>
        </p:spPr>
        <p:txBody>
          <a:bodyPr vert="horz" wrap="square" lIns="0" tIns="127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0"/>
              </a:spcBef>
            </a:pPr>
            <a:fld id="{81D60167-4931-47E6-BA6A-407CBD079E47}" type="slidenum">
              <a:rPr lang="fr-FR" spc="20" smtClean="0"/>
              <a:pPr marL="38100">
                <a:spcBef>
                  <a:spcPts val="10"/>
                </a:spcBef>
              </a:pPr>
              <a:t>23</a:t>
            </a:fld>
            <a:endParaRPr lang="fr-FR" spc="20" dirty="0"/>
          </a:p>
        </p:txBody>
      </p:sp>
      <p:sp>
        <p:nvSpPr>
          <p:cNvPr id="39" name="object 18">
            <a:extLst>
              <a:ext uri="{FF2B5EF4-FFF2-40B4-BE49-F238E27FC236}">
                <a16:creationId xmlns:a16="http://schemas.microsoft.com/office/drawing/2014/main" id="{E28CBCA9-E23C-024E-B2D2-F2436A55A6A8}"/>
              </a:ext>
            </a:extLst>
          </p:cNvPr>
          <p:cNvSpPr txBox="1">
            <a:spLocks/>
          </p:cNvSpPr>
          <p:nvPr/>
        </p:nvSpPr>
        <p:spPr>
          <a:xfrm>
            <a:off x="444500" y="405938"/>
            <a:ext cx="7327900" cy="259045"/>
          </a:xfrm>
          <a:prstGeom prst="rect">
            <a:avLst/>
          </a:prstGeom>
        </p:spPr>
        <p:txBody>
          <a:bodyPr vert="horz" wrap="square" lIns="0" tIns="12700" rIns="0" bIns="0" rtlCol="0">
            <a:spAutoFit/>
          </a:bodyPr>
          <a:lstStyle>
            <a:defPPr>
              <a:defRPr lang="fr-FR"/>
            </a:defPPr>
            <a:lvl1pPr marL="12700">
              <a:lnSpc>
                <a:spcPct val="100000"/>
              </a:lnSpc>
              <a:spcBef>
                <a:spcPts val="100"/>
              </a:spcBef>
              <a:defRPr sz="1600" b="1" i="0" spc="45">
                <a:solidFill>
                  <a:srgbClr val="3654A3"/>
                </a:solidFill>
                <a:latin typeface="Arial"/>
                <a:ea typeface="+mj-ea"/>
                <a:cs typeface="Arial"/>
              </a:defRPr>
            </a:lvl1pPr>
          </a:lstStyle>
          <a:p>
            <a:r>
              <a:rPr lang="fr-FR" dirty="0">
                <a:solidFill>
                  <a:srgbClr val="3A4A99"/>
                </a:solidFill>
                <a:latin typeface="Calibri" panose="020F0502020204030204" pitchFamily="34" charset="0"/>
                <a:ea typeface="Calibri" panose="020F0502020204030204" pitchFamily="34" charset="0"/>
                <a:cs typeface="Calibri" panose="020F0502020204030204" pitchFamily="34" charset="0"/>
              </a:rPr>
              <a:t>3. Découvrir nos offres et nous contacter</a:t>
            </a:r>
          </a:p>
        </p:txBody>
      </p:sp>
      <p:sp>
        <p:nvSpPr>
          <p:cNvPr id="4" name="Rectangle 3">
            <a:extLst>
              <a:ext uri="{FF2B5EF4-FFF2-40B4-BE49-F238E27FC236}">
                <a16:creationId xmlns:a16="http://schemas.microsoft.com/office/drawing/2014/main" id="{7D558D57-FC03-FAF9-5315-B593CCF95F92}"/>
              </a:ext>
            </a:extLst>
          </p:cNvPr>
          <p:cNvSpPr/>
          <p:nvPr/>
        </p:nvSpPr>
        <p:spPr>
          <a:xfrm>
            <a:off x="1617216" y="741816"/>
            <a:ext cx="7881257" cy="428192"/>
          </a:xfrm>
          <a:prstGeom prst="rect">
            <a:avLst/>
          </a:prstGeom>
          <a:noFill/>
          <a:ln>
            <a:solidFill>
              <a:srgbClr val="3654A3"/>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fr-FR" sz="2400" b="1" dirty="0">
                <a:solidFill>
                  <a:srgbClr val="FF6F61"/>
                </a:solidFill>
                <a:latin typeface="Calibri" panose="020F0502020204030204"/>
                <a:cs typeface="Calibri"/>
              </a:rPr>
              <a:t>Nous contacter : plusieurs canaux identifiés</a:t>
            </a:r>
            <a:endParaRPr lang="fr-FR" dirty="0"/>
          </a:p>
        </p:txBody>
      </p:sp>
      <p:pic>
        <p:nvPicPr>
          <p:cNvPr id="2" name="Image 5" descr="Une image contenant texte&#10;&#10;Description générée automatiquement">
            <a:extLst>
              <a:ext uri="{FF2B5EF4-FFF2-40B4-BE49-F238E27FC236}">
                <a16:creationId xmlns:a16="http://schemas.microsoft.com/office/drawing/2014/main" id="{0F584AB5-88B2-81DB-4A01-BDDF9D8BD0D5}"/>
              </a:ext>
            </a:extLst>
          </p:cNvPr>
          <p:cNvPicPr>
            <a:picLocks noChangeAspect="1"/>
          </p:cNvPicPr>
          <p:nvPr/>
        </p:nvPicPr>
        <p:blipFill>
          <a:blip r:embed="rId7"/>
          <a:stretch>
            <a:fillRect/>
          </a:stretch>
        </p:blipFill>
        <p:spPr>
          <a:xfrm>
            <a:off x="4836826" y="1254331"/>
            <a:ext cx="6109740" cy="1763534"/>
          </a:xfrm>
          <a:prstGeom prst="rect">
            <a:avLst/>
          </a:prstGeom>
        </p:spPr>
      </p:pic>
      <p:pic>
        <p:nvPicPr>
          <p:cNvPr id="9" name="Image 9">
            <a:extLst>
              <a:ext uri="{FF2B5EF4-FFF2-40B4-BE49-F238E27FC236}">
                <a16:creationId xmlns:a16="http://schemas.microsoft.com/office/drawing/2014/main" id="{385BB20E-D82E-5B5D-4E9C-23B3FDE203DD}"/>
              </a:ext>
            </a:extLst>
          </p:cNvPr>
          <p:cNvPicPr>
            <a:picLocks noChangeAspect="1"/>
          </p:cNvPicPr>
          <p:nvPr/>
        </p:nvPicPr>
        <p:blipFill>
          <a:blip r:embed="rId8"/>
          <a:stretch>
            <a:fillRect/>
          </a:stretch>
        </p:blipFill>
        <p:spPr>
          <a:xfrm>
            <a:off x="4936761" y="3202657"/>
            <a:ext cx="6390806" cy="3200883"/>
          </a:xfrm>
          <a:prstGeom prst="rect">
            <a:avLst/>
          </a:prstGeom>
        </p:spPr>
      </p:pic>
    </p:spTree>
    <p:extLst>
      <p:ext uri="{BB962C8B-B14F-4D97-AF65-F5344CB8AC3E}">
        <p14:creationId xmlns:p14="http://schemas.microsoft.com/office/powerpoint/2010/main" val="1474975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8B1B0A58-53CF-B344-D334-549EC4FDDFDE}"/>
              </a:ext>
            </a:extLst>
          </p:cNvPr>
          <p:cNvSpPr>
            <a:spLocks noGrp="1"/>
          </p:cNvSpPr>
          <p:nvPr>
            <p:ph type="title"/>
          </p:nvPr>
        </p:nvSpPr>
        <p:spPr>
          <a:xfrm>
            <a:off x="2514600" y="2743200"/>
            <a:ext cx="7654164" cy="1846659"/>
          </a:xfrm>
        </p:spPr>
        <p:txBody>
          <a:bodyPr/>
          <a:lstStyle/>
          <a:p>
            <a:r>
              <a:rPr lang="fr-FR" sz="6000" spc="-140" dirty="0">
                <a:latin typeface="Calibri" panose="020F0502020204030204" pitchFamily="34" charset="0"/>
                <a:ea typeface="Calibri" panose="020F0502020204030204" pitchFamily="34" charset="0"/>
                <a:cs typeface="Calibri" panose="020F0502020204030204" pitchFamily="34" charset="0"/>
              </a:rPr>
              <a:t>Merci de votre intérêt</a:t>
            </a:r>
            <a:br>
              <a:rPr lang="fr-FR" sz="6000" dirty="0">
                <a:latin typeface="Arial"/>
                <a:cs typeface="Arial"/>
              </a:rPr>
            </a:br>
            <a:endParaRPr lang="fr-FR" sz="6000" dirty="0"/>
          </a:p>
        </p:txBody>
      </p:sp>
    </p:spTree>
    <p:extLst>
      <p:ext uri="{BB962C8B-B14F-4D97-AF65-F5344CB8AC3E}">
        <p14:creationId xmlns:p14="http://schemas.microsoft.com/office/powerpoint/2010/main" val="530208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AB2B287B-FA2F-8C96-74FB-DD9FB56D4BE3}"/>
              </a:ext>
            </a:extLst>
          </p:cNvPr>
          <p:cNvSpPr>
            <a:spLocks noGrp="1"/>
          </p:cNvSpPr>
          <p:nvPr>
            <p:ph type="title"/>
          </p:nvPr>
        </p:nvSpPr>
        <p:spPr>
          <a:xfrm>
            <a:off x="3124200" y="2667000"/>
            <a:ext cx="7654164" cy="2769989"/>
          </a:xfrm>
        </p:spPr>
        <p:txBody>
          <a:bodyPr/>
          <a:lstStyle/>
          <a:p>
            <a:br>
              <a:rPr lang="fr-FR" sz="6000" b="1" spc="-140" dirty="0">
                <a:solidFill>
                  <a:srgbClr val="3654A3"/>
                </a:solidFill>
                <a:latin typeface="Calibri" panose="020F0502020204030204" pitchFamily="34" charset="0"/>
                <a:ea typeface="Calibri" panose="020F0502020204030204" pitchFamily="34" charset="0"/>
                <a:cs typeface="Calibri" panose="020F0502020204030204" pitchFamily="34" charset="0"/>
              </a:rPr>
            </a:br>
            <a:r>
              <a:rPr lang="fr-FR" sz="6000" b="1" spc="-140" dirty="0">
                <a:solidFill>
                  <a:srgbClr val="3654A3"/>
                </a:solidFill>
                <a:latin typeface="Calibri" panose="020F0502020204030204" pitchFamily="34" charset="0"/>
                <a:ea typeface="Calibri" panose="020F0502020204030204" pitchFamily="34" charset="0"/>
                <a:cs typeface="Calibri" panose="020F0502020204030204" pitchFamily="34" charset="0"/>
              </a:rPr>
              <a:t>Qui sommes-nous?</a:t>
            </a:r>
            <a:br>
              <a:rPr lang="fr-FR" sz="6000" dirty="0">
                <a:latin typeface="Arial"/>
                <a:cs typeface="Arial"/>
              </a:rPr>
            </a:br>
            <a:endParaRPr lang="fr-FR" sz="6000" dirty="0"/>
          </a:p>
        </p:txBody>
      </p:sp>
      <p:sp>
        <p:nvSpPr>
          <p:cNvPr id="7" name="object 3">
            <a:extLst>
              <a:ext uri="{FF2B5EF4-FFF2-40B4-BE49-F238E27FC236}">
                <a16:creationId xmlns:a16="http://schemas.microsoft.com/office/drawing/2014/main" id="{F5AED94B-7479-B01F-1E38-AAC3797AA80F}"/>
              </a:ext>
            </a:extLst>
          </p:cNvPr>
          <p:cNvSpPr txBox="1">
            <a:spLocks/>
          </p:cNvSpPr>
          <p:nvPr/>
        </p:nvSpPr>
        <p:spPr>
          <a:xfrm>
            <a:off x="3124200" y="2286000"/>
            <a:ext cx="1376045" cy="1494640"/>
          </a:xfrm>
          <a:prstGeom prst="rect">
            <a:avLst/>
          </a:prstGeom>
        </p:spPr>
        <p:txBody>
          <a:bodyPr vert="horz" wrap="square" lIns="0" tIns="17145" rIns="0" bIns="0" rtlCol="0">
            <a:spAutoFit/>
          </a:bodyPr>
          <a:lstStyle>
            <a:lvl1pPr>
              <a:defRPr sz="12250" b="1" i="0">
                <a:solidFill>
                  <a:srgbClr val="3A4A99"/>
                </a:solidFill>
                <a:latin typeface=""/>
                <a:ea typeface="+mj-ea"/>
                <a:cs typeface="Arial"/>
              </a:defRPr>
            </a:lvl1pPr>
          </a:lstStyle>
          <a:p>
            <a:pPr marL="12700">
              <a:spcBef>
                <a:spcPts val="135"/>
              </a:spcBef>
            </a:pPr>
            <a:r>
              <a:rPr lang="fr-FR" sz="9600" kern="0" spc="200" dirty="0">
                <a:latin typeface="Calibri" panose="020F0502020204030204" pitchFamily="34" charset="0"/>
                <a:ea typeface="Calibri" panose="020F0502020204030204" pitchFamily="34" charset="0"/>
                <a:cs typeface="Calibri" panose="020F0502020204030204" pitchFamily="34" charset="0"/>
              </a:rPr>
              <a:t>1</a:t>
            </a:r>
            <a:r>
              <a:rPr lang="fr-FR" sz="9600" kern="0" spc="-140" dirty="0">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478250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15">
            <a:extLst>
              <a:ext uri="{FF2B5EF4-FFF2-40B4-BE49-F238E27FC236}">
                <a16:creationId xmlns:a16="http://schemas.microsoft.com/office/drawing/2014/main" id="{56E86603-204A-492B-A20B-1EBB0D9BF07B}"/>
              </a:ext>
            </a:extLst>
          </p:cNvPr>
          <p:cNvSpPr txBox="1">
            <a:spLocks noGrp="1"/>
          </p:cNvSpPr>
          <p:nvPr>
            <p:ph type="title"/>
          </p:nvPr>
        </p:nvSpPr>
        <p:spPr>
          <a:xfrm>
            <a:off x="444500" y="393627"/>
            <a:ext cx="3215640" cy="259045"/>
          </a:xfrm>
          <a:prstGeom prst="rect">
            <a:avLst/>
          </a:prstGeom>
        </p:spPr>
        <p:txBody>
          <a:bodyPr vert="horz" wrap="square" lIns="0" tIns="12700" rIns="0" bIns="0" rtlCol="0">
            <a:spAutoFit/>
          </a:bodyPr>
          <a:lstStyle/>
          <a:p>
            <a:pPr marL="12700">
              <a:lnSpc>
                <a:spcPct val="100000"/>
              </a:lnSpc>
              <a:spcBef>
                <a:spcPts val="100"/>
              </a:spcBef>
            </a:pPr>
            <a:r>
              <a:rPr sz="1600" spc="45" dirty="0">
                <a:latin typeface="Calibri" panose="020F0502020204030204" pitchFamily="34" charset="0"/>
                <a:ea typeface="Calibri" panose="020F0502020204030204" pitchFamily="34" charset="0"/>
                <a:cs typeface="Calibri" panose="020F0502020204030204" pitchFamily="34" charset="0"/>
              </a:rPr>
              <a:t>1</a:t>
            </a:r>
            <a:r>
              <a:rPr sz="1600" spc="25" dirty="0">
                <a:latin typeface="Calibri" panose="020F0502020204030204" pitchFamily="34" charset="0"/>
                <a:ea typeface="Calibri" panose="020F0502020204030204" pitchFamily="34" charset="0"/>
                <a:cs typeface="Calibri" panose="020F0502020204030204" pitchFamily="34" charset="0"/>
              </a:rPr>
              <a:t>.</a:t>
            </a:r>
            <a:r>
              <a:rPr sz="1600" spc="-50" dirty="0">
                <a:latin typeface="Calibri" panose="020F0502020204030204" pitchFamily="34" charset="0"/>
                <a:ea typeface="Calibri" panose="020F0502020204030204" pitchFamily="34" charset="0"/>
                <a:cs typeface="Calibri" panose="020F0502020204030204" pitchFamily="34" charset="0"/>
              </a:rPr>
              <a:t> </a:t>
            </a:r>
            <a:r>
              <a:rPr lang="fr-FR" sz="1600" spc="-85" dirty="0">
                <a:latin typeface="Calibri" panose="020F0502020204030204" pitchFamily="34" charset="0"/>
                <a:ea typeface="Calibri" panose="020F0502020204030204" pitchFamily="34" charset="0"/>
                <a:cs typeface="Calibri" panose="020F0502020204030204" pitchFamily="34" charset="0"/>
              </a:rPr>
              <a:t>Qui sommes-nous ?</a:t>
            </a:r>
            <a:endParaRPr sz="1600" dirty="0">
              <a:latin typeface="Calibri" panose="020F0502020204030204" pitchFamily="34" charset="0"/>
              <a:ea typeface="Calibri" panose="020F0502020204030204" pitchFamily="34" charset="0"/>
              <a:cs typeface="Calibri" panose="020F0502020204030204" pitchFamily="34" charset="0"/>
            </a:endParaRPr>
          </a:p>
        </p:txBody>
      </p:sp>
      <p:sp>
        <p:nvSpPr>
          <p:cNvPr id="7" name="object 17">
            <a:extLst>
              <a:ext uri="{FF2B5EF4-FFF2-40B4-BE49-F238E27FC236}">
                <a16:creationId xmlns:a16="http://schemas.microsoft.com/office/drawing/2014/main" id="{F793657C-7D2B-D00B-9531-8C25038E4CC5}"/>
              </a:ext>
            </a:extLst>
          </p:cNvPr>
          <p:cNvSpPr txBox="1"/>
          <p:nvPr/>
        </p:nvSpPr>
        <p:spPr>
          <a:xfrm>
            <a:off x="838200" y="1905000"/>
            <a:ext cx="6858000" cy="3429000"/>
          </a:xfrm>
          <a:prstGeom prst="rect">
            <a:avLst/>
          </a:prstGeom>
          <a:solidFill>
            <a:srgbClr val="3654A3"/>
          </a:solidFill>
          <a:ln w="19050">
            <a:solidFill>
              <a:schemeClr val="bg2"/>
            </a:solidFill>
          </a:ln>
        </p:spPr>
        <p:txBody>
          <a:bodyPr wrap="square" rtlCol="0">
            <a:noAutofit/>
          </a:bodyPr>
          <a:lstStyle>
            <a:defPPr>
              <a:defRPr lang="fr-FR"/>
            </a:defPPr>
            <a:lvl1pPr algn="ctr">
              <a:defRPr>
                <a:solidFill>
                  <a:schemeClr val="accent1">
                    <a:lumMod val="75000"/>
                  </a:schemeClr>
                </a:solidFill>
              </a:defRPr>
            </a:lvl1pPr>
          </a:lstStyle>
          <a:p>
            <a:endParaRPr lang="fr-FR" dirty="0">
              <a:solidFill>
                <a:schemeClr val="bg1"/>
              </a:solidFill>
              <a:latin typeface="Arial" panose="020B0604020202020204" pitchFamily="34" charset="0"/>
              <a:cs typeface="Arial" panose="020B0604020202020204" pitchFamily="34" charset="0"/>
            </a:endParaRPr>
          </a:p>
          <a:p>
            <a:r>
              <a:rPr lang="fr-FR" sz="2400" dirty="0">
                <a:solidFill>
                  <a:schemeClr val="bg1"/>
                </a:solidFill>
                <a:latin typeface="Calibri" panose="020F0502020204030204" pitchFamily="34" charset="0"/>
                <a:ea typeface="Calibri" panose="020F0502020204030204" pitchFamily="34" charset="0"/>
                <a:cs typeface="Calibri" panose="020F0502020204030204" pitchFamily="34" charset="0"/>
              </a:rPr>
              <a:t>Groupement d’Intérêt Public (GIP) créé en 2008 ayant pour objet la professionnalisation des fonctions achats et logistiques.</a:t>
            </a:r>
          </a:p>
          <a:p>
            <a:endParaRPr lang="fr-FR"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fr-FR" sz="2400" dirty="0">
                <a:solidFill>
                  <a:schemeClr val="bg1"/>
                </a:solidFill>
                <a:latin typeface="Calibri" panose="020F0502020204030204" pitchFamily="34" charset="0"/>
                <a:ea typeface="Calibri" panose="020F0502020204030204" pitchFamily="34" charset="0"/>
                <a:cs typeface="Calibri" panose="020F0502020204030204" pitchFamily="34" charset="0"/>
              </a:rPr>
              <a:t>Opérateur d’achat initialement régional (IDF), le Resah est devenu un opérateur national d’achat en 2017, élargissant son périmètre géographique et le spectre de ses bénéficiaires.</a:t>
            </a:r>
          </a:p>
          <a:p>
            <a:endParaRPr dirty="0">
              <a:latin typeface="Arial" panose="020B0604020202020204" pitchFamily="34" charset="0"/>
              <a:cs typeface="Arial" panose="020B0604020202020204" pitchFamily="34" charset="0"/>
            </a:endParaRPr>
          </a:p>
        </p:txBody>
      </p:sp>
      <p:pic>
        <p:nvPicPr>
          <p:cNvPr id="12" name="Image 11">
            <a:extLst>
              <a:ext uri="{FF2B5EF4-FFF2-40B4-BE49-F238E27FC236}">
                <a16:creationId xmlns:a16="http://schemas.microsoft.com/office/drawing/2014/main" id="{E1DFC778-F229-36D3-F45B-5723272455AF}"/>
              </a:ext>
            </a:extLst>
          </p:cNvPr>
          <p:cNvPicPr>
            <a:picLocks noChangeAspect="1"/>
          </p:cNvPicPr>
          <p:nvPr/>
        </p:nvPicPr>
        <p:blipFill>
          <a:blip r:embed="rId2"/>
          <a:stretch>
            <a:fillRect/>
          </a:stretch>
        </p:blipFill>
        <p:spPr>
          <a:xfrm>
            <a:off x="8379298" y="1360714"/>
            <a:ext cx="2043905" cy="2035629"/>
          </a:xfrm>
          <a:prstGeom prst="rect">
            <a:avLst/>
          </a:prstGeom>
        </p:spPr>
      </p:pic>
      <p:pic>
        <p:nvPicPr>
          <p:cNvPr id="14" name="Image 13">
            <a:extLst>
              <a:ext uri="{FF2B5EF4-FFF2-40B4-BE49-F238E27FC236}">
                <a16:creationId xmlns:a16="http://schemas.microsoft.com/office/drawing/2014/main" id="{430C3305-CDBB-8D38-1B63-7CDE35E6B6CB}"/>
              </a:ext>
            </a:extLst>
          </p:cNvPr>
          <p:cNvPicPr>
            <a:picLocks noChangeAspect="1"/>
          </p:cNvPicPr>
          <p:nvPr/>
        </p:nvPicPr>
        <p:blipFill>
          <a:blip r:embed="rId3"/>
          <a:stretch>
            <a:fillRect/>
          </a:stretch>
        </p:blipFill>
        <p:spPr>
          <a:xfrm>
            <a:off x="7924800" y="3619500"/>
            <a:ext cx="2952902" cy="2883048"/>
          </a:xfrm>
          <a:prstGeom prst="rect">
            <a:avLst/>
          </a:prstGeom>
        </p:spPr>
      </p:pic>
    </p:spTree>
    <p:extLst>
      <p:ext uri="{BB962C8B-B14F-4D97-AF65-F5344CB8AC3E}">
        <p14:creationId xmlns:p14="http://schemas.microsoft.com/office/powerpoint/2010/main" val="1448613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15">
            <a:extLst>
              <a:ext uri="{FF2B5EF4-FFF2-40B4-BE49-F238E27FC236}">
                <a16:creationId xmlns:a16="http://schemas.microsoft.com/office/drawing/2014/main" id="{56E86603-204A-492B-A20B-1EBB0D9BF07B}"/>
              </a:ext>
            </a:extLst>
          </p:cNvPr>
          <p:cNvSpPr txBox="1">
            <a:spLocks noGrp="1"/>
          </p:cNvSpPr>
          <p:nvPr>
            <p:ph type="title"/>
          </p:nvPr>
        </p:nvSpPr>
        <p:spPr>
          <a:xfrm>
            <a:off x="444500" y="393627"/>
            <a:ext cx="3215640" cy="259045"/>
          </a:xfrm>
          <a:prstGeom prst="rect">
            <a:avLst/>
          </a:prstGeom>
        </p:spPr>
        <p:txBody>
          <a:bodyPr vert="horz" wrap="square" lIns="0" tIns="12700" rIns="0" bIns="0" rtlCol="0">
            <a:spAutoFit/>
          </a:bodyPr>
          <a:lstStyle/>
          <a:p>
            <a:pPr marL="12700">
              <a:lnSpc>
                <a:spcPct val="100000"/>
              </a:lnSpc>
              <a:spcBef>
                <a:spcPts val="100"/>
              </a:spcBef>
            </a:pPr>
            <a:r>
              <a:rPr sz="1600" spc="45" dirty="0">
                <a:latin typeface="Calibri" panose="020F0502020204030204" pitchFamily="34" charset="0"/>
                <a:ea typeface="Calibri" panose="020F0502020204030204" pitchFamily="34" charset="0"/>
                <a:cs typeface="Calibri" panose="020F0502020204030204" pitchFamily="34" charset="0"/>
              </a:rPr>
              <a:t>1</a:t>
            </a:r>
            <a:r>
              <a:rPr sz="1600" spc="25" dirty="0">
                <a:latin typeface="Calibri" panose="020F0502020204030204" pitchFamily="34" charset="0"/>
                <a:ea typeface="Calibri" panose="020F0502020204030204" pitchFamily="34" charset="0"/>
                <a:cs typeface="Calibri" panose="020F0502020204030204" pitchFamily="34" charset="0"/>
              </a:rPr>
              <a:t>.</a:t>
            </a:r>
            <a:r>
              <a:rPr sz="1600" spc="-50" dirty="0">
                <a:latin typeface="Calibri" panose="020F0502020204030204" pitchFamily="34" charset="0"/>
                <a:ea typeface="Calibri" panose="020F0502020204030204" pitchFamily="34" charset="0"/>
                <a:cs typeface="Calibri" panose="020F0502020204030204" pitchFamily="34" charset="0"/>
              </a:rPr>
              <a:t> </a:t>
            </a:r>
            <a:r>
              <a:rPr lang="fr-FR" sz="1600" spc="-85" dirty="0">
                <a:latin typeface="Calibri" panose="020F0502020204030204" pitchFamily="34" charset="0"/>
                <a:ea typeface="Calibri" panose="020F0502020204030204" pitchFamily="34" charset="0"/>
                <a:cs typeface="Calibri" panose="020F0502020204030204" pitchFamily="34" charset="0"/>
              </a:rPr>
              <a:t>Qui sommes-nous?</a:t>
            </a:r>
            <a:endParaRPr sz="1600" dirty="0">
              <a:latin typeface="Calibri" panose="020F0502020204030204" pitchFamily="34" charset="0"/>
              <a:ea typeface="Calibri" panose="020F0502020204030204" pitchFamily="34" charset="0"/>
              <a:cs typeface="Calibri" panose="020F0502020204030204" pitchFamily="34" charset="0"/>
            </a:endParaRPr>
          </a:p>
        </p:txBody>
      </p:sp>
      <p:sp>
        <p:nvSpPr>
          <p:cNvPr id="3" name="ZoneTexte 2">
            <a:extLst>
              <a:ext uri="{FF2B5EF4-FFF2-40B4-BE49-F238E27FC236}">
                <a16:creationId xmlns:a16="http://schemas.microsoft.com/office/drawing/2014/main" id="{02D4B6EC-6573-0DB2-CFE2-BDBA74673363}"/>
              </a:ext>
            </a:extLst>
          </p:cNvPr>
          <p:cNvSpPr txBox="1"/>
          <p:nvPr/>
        </p:nvSpPr>
        <p:spPr>
          <a:xfrm>
            <a:off x="1143000" y="2126355"/>
            <a:ext cx="2165016" cy="400110"/>
          </a:xfrm>
          <a:prstGeom prst="rect">
            <a:avLst/>
          </a:prstGeom>
          <a:solidFill>
            <a:srgbClr val="3654A3"/>
          </a:solidFill>
        </p:spPr>
        <p:txBody>
          <a:bodyPr wrap="none" rtlCol="0">
            <a:spAutoFit/>
          </a:bodyPr>
          <a:lstStyle/>
          <a:p>
            <a:r>
              <a:rPr lang="en-US" sz="2000" b="1" spc="-140" dirty="0">
                <a:solidFill>
                  <a:schemeClr val="bg1"/>
                </a:solidFill>
                <a:latin typeface="Calibri" panose="020F0502020204030204" pitchFamily="34" charset="0"/>
                <a:ea typeface="Calibri" panose="020F0502020204030204" pitchFamily="34" charset="0"/>
                <a:cs typeface="Calibri" panose="020F0502020204030204" pitchFamily="34" charset="0"/>
              </a:rPr>
              <a:t>Répartition régionale </a:t>
            </a:r>
            <a:r>
              <a:rPr lang="en-US" sz="2000" b="1" spc="-140" dirty="0">
                <a:solidFill>
                  <a:srgbClr val="3654A3"/>
                </a:solidFill>
                <a:latin typeface="Calibri" panose="020F0502020204030204" pitchFamily="34" charset="0"/>
                <a:ea typeface="Calibri" panose="020F0502020204030204" pitchFamily="34" charset="0"/>
                <a:cs typeface="Calibri" panose="020F0502020204030204" pitchFamily="34" charset="0"/>
              </a:rPr>
              <a:t>:</a:t>
            </a:r>
            <a:endParaRPr lang="fr-FR" sz="2000" b="1" spc="-140" dirty="0">
              <a:solidFill>
                <a:srgbClr val="3654A3"/>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Graphique 4">
            <a:extLst>
              <a:ext uri="{FF2B5EF4-FFF2-40B4-BE49-F238E27FC236}">
                <a16:creationId xmlns:a16="http://schemas.microsoft.com/office/drawing/2014/main" id="{C22E8917-4E65-C8B7-9359-F8FADAF52D73}"/>
              </a:ext>
            </a:extLst>
          </p:cNvPr>
          <p:cNvGraphicFramePr>
            <a:graphicFrameLocks/>
          </p:cNvGraphicFramePr>
          <p:nvPr>
            <p:extLst>
              <p:ext uri="{D42A27DB-BD31-4B8C-83A1-F6EECF244321}">
                <p14:modId xmlns:p14="http://schemas.microsoft.com/office/powerpoint/2010/main" val="669700319"/>
              </p:ext>
            </p:extLst>
          </p:nvPr>
        </p:nvGraphicFramePr>
        <p:xfrm>
          <a:off x="827251" y="2853944"/>
          <a:ext cx="5130800" cy="3632200"/>
        </p:xfrm>
        <a:graphic>
          <a:graphicData uri="http://schemas.openxmlformats.org/drawingml/2006/chart">
            <c:chart xmlns:c="http://schemas.openxmlformats.org/drawingml/2006/chart" xmlns:r="http://schemas.openxmlformats.org/officeDocument/2006/relationships" r:id="rId2"/>
          </a:graphicData>
        </a:graphic>
      </p:graphicFrame>
      <p:sp>
        <p:nvSpPr>
          <p:cNvPr id="10" name="ZoneTexte 9">
            <a:extLst>
              <a:ext uri="{FF2B5EF4-FFF2-40B4-BE49-F238E27FC236}">
                <a16:creationId xmlns:a16="http://schemas.microsoft.com/office/drawing/2014/main" id="{C4A38BDA-AEDA-E243-7D69-431FF322545F}"/>
              </a:ext>
            </a:extLst>
          </p:cNvPr>
          <p:cNvSpPr txBox="1"/>
          <p:nvPr/>
        </p:nvSpPr>
        <p:spPr>
          <a:xfrm>
            <a:off x="6934200" y="2126355"/>
            <a:ext cx="2488695" cy="400110"/>
          </a:xfrm>
          <a:prstGeom prst="rect">
            <a:avLst/>
          </a:prstGeom>
          <a:solidFill>
            <a:srgbClr val="3654A3"/>
          </a:solidFill>
        </p:spPr>
        <p:txBody>
          <a:bodyPr wrap="none" rtlCol="0">
            <a:spAutoFit/>
          </a:bodyPr>
          <a:lstStyle/>
          <a:p>
            <a:r>
              <a:rPr lang="en-US" sz="2000" b="1" spc="-140" dirty="0">
                <a:solidFill>
                  <a:schemeClr val="bg1"/>
                </a:solidFill>
                <a:latin typeface="Calibri" panose="020F0502020204030204" pitchFamily="34" charset="0"/>
                <a:ea typeface="Calibri" panose="020F0502020204030204" pitchFamily="34" charset="0"/>
                <a:cs typeface="Calibri" panose="020F0502020204030204" pitchFamily="34" charset="0"/>
              </a:rPr>
              <a:t>Répartition par catégorie </a:t>
            </a:r>
            <a:r>
              <a:rPr lang="en-US" sz="2000" b="1" spc="-140" dirty="0">
                <a:solidFill>
                  <a:srgbClr val="3654A3"/>
                </a:solidFill>
                <a:latin typeface="Calibri" panose="020F0502020204030204" pitchFamily="34" charset="0"/>
                <a:ea typeface="Calibri" panose="020F0502020204030204" pitchFamily="34" charset="0"/>
                <a:cs typeface="Calibri" panose="020F0502020204030204" pitchFamily="34" charset="0"/>
              </a:rPr>
              <a:t>:</a:t>
            </a:r>
            <a:endParaRPr lang="fr-FR" sz="2000" b="1" spc="-140" dirty="0">
              <a:solidFill>
                <a:srgbClr val="3654A3"/>
              </a:solidFill>
              <a:latin typeface="Calibri" panose="020F0502020204030204" pitchFamily="34" charset="0"/>
              <a:ea typeface="Calibri" panose="020F0502020204030204" pitchFamily="34" charset="0"/>
              <a:cs typeface="Calibri" panose="020F0502020204030204" pitchFamily="34" charset="0"/>
            </a:endParaRPr>
          </a:p>
        </p:txBody>
      </p:sp>
      <p:pic>
        <p:nvPicPr>
          <p:cNvPr id="12" name="Image 11">
            <a:extLst>
              <a:ext uri="{FF2B5EF4-FFF2-40B4-BE49-F238E27FC236}">
                <a16:creationId xmlns:a16="http://schemas.microsoft.com/office/drawing/2014/main" id="{7C28809F-860D-CAA7-301E-23903207F9A2}"/>
              </a:ext>
            </a:extLst>
          </p:cNvPr>
          <p:cNvPicPr>
            <a:picLocks noChangeAspect="1"/>
          </p:cNvPicPr>
          <p:nvPr/>
        </p:nvPicPr>
        <p:blipFill>
          <a:blip r:embed="rId3"/>
          <a:stretch>
            <a:fillRect/>
          </a:stretch>
        </p:blipFill>
        <p:spPr>
          <a:xfrm>
            <a:off x="6934200" y="3200400"/>
            <a:ext cx="3676839" cy="2133710"/>
          </a:xfrm>
          <a:prstGeom prst="rect">
            <a:avLst/>
          </a:prstGeom>
        </p:spPr>
      </p:pic>
      <p:sp>
        <p:nvSpPr>
          <p:cNvPr id="13" name="Rectangle 12">
            <a:extLst>
              <a:ext uri="{FF2B5EF4-FFF2-40B4-BE49-F238E27FC236}">
                <a16:creationId xmlns:a16="http://schemas.microsoft.com/office/drawing/2014/main" id="{52DFB7F7-8A1D-6D25-5A28-A2F3F5C76E4E}"/>
              </a:ext>
            </a:extLst>
          </p:cNvPr>
          <p:cNvSpPr/>
          <p:nvPr/>
        </p:nvSpPr>
        <p:spPr>
          <a:xfrm>
            <a:off x="2554432" y="843903"/>
            <a:ext cx="4923443" cy="830997"/>
          </a:xfrm>
          <a:prstGeom prst="rect">
            <a:avLst/>
          </a:prstGeom>
          <a:solidFill>
            <a:schemeClr val="bg1"/>
          </a:solidFill>
          <a:ln w="25400">
            <a:solidFill>
              <a:srgbClr val="3654A3"/>
            </a:solidFill>
          </a:ln>
        </p:spPr>
        <p:txBody>
          <a:bodyPr wrap="square" rtlCol="0">
            <a:spAutoFit/>
          </a:bodyPr>
          <a:lstStyle/>
          <a:p>
            <a:pPr algn="ctr">
              <a:defRPr/>
            </a:pPr>
            <a:r>
              <a:rPr lang="fr-FR" sz="2400" b="1" dirty="0">
                <a:solidFill>
                  <a:srgbClr val="FF6F61"/>
                </a:solidFill>
                <a:latin typeface="Calibri" panose="020F0502020204030204"/>
              </a:rPr>
              <a:t>2067 bénéficiaires</a:t>
            </a:r>
          </a:p>
          <a:p>
            <a:pPr algn="ctr">
              <a:defRPr/>
            </a:pPr>
            <a:r>
              <a:rPr lang="fr-FR" sz="2400" b="1" dirty="0">
                <a:solidFill>
                  <a:srgbClr val="FF6F61"/>
                </a:solidFill>
                <a:latin typeface="Calibri" panose="020F0502020204030204"/>
              </a:rPr>
              <a:t>(fin 2022)</a:t>
            </a:r>
          </a:p>
        </p:txBody>
      </p:sp>
    </p:spTree>
    <p:extLst>
      <p:ext uri="{BB962C8B-B14F-4D97-AF65-F5344CB8AC3E}">
        <p14:creationId xmlns:p14="http://schemas.microsoft.com/office/powerpoint/2010/main" val="1217587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15">
            <a:extLst>
              <a:ext uri="{FF2B5EF4-FFF2-40B4-BE49-F238E27FC236}">
                <a16:creationId xmlns:a16="http://schemas.microsoft.com/office/drawing/2014/main" id="{56E86603-204A-492B-A20B-1EBB0D9BF07B}"/>
              </a:ext>
            </a:extLst>
          </p:cNvPr>
          <p:cNvSpPr txBox="1">
            <a:spLocks noGrp="1"/>
          </p:cNvSpPr>
          <p:nvPr>
            <p:ph type="title"/>
          </p:nvPr>
        </p:nvSpPr>
        <p:spPr>
          <a:xfrm>
            <a:off x="444500" y="393627"/>
            <a:ext cx="3215640" cy="259045"/>
          </a:xfrm>
          <a:prstGeom prst="rect">
            <a:avLst/>
          </a:prstGeom>
        </p:spPr>
        <p:txBody>
          <a:bodyPr vert="horz" wrap="square" lIns="0" tIns="12700" rIns="0" bIns="0" rtlCol="0">
            <a:spAutoFit/>
          </a:bodyPr>
          <a:lstStyle/>
          <a:p>
            <a:pPr marL="12700">
              <a:lnSpc>
                <a:spcPct val="100000"/>
              </a:lnSpc>
              <a:spcBef>
                <a:spcPts val="100"/>
              </a:spcBef>
            </a:pPr>
            <a:r>
              <a:rPr sz="1600" spc="45" dirty="0">
                <a:latin typeface="Calibri" panose="020F0502020204030204" pitchFamily="34" charset="0"/>
                <a:ea typeface="Calibri" panose="020F0502020204030204" pitchFamily="34" charset="0"/>
                <a:cs typeface="Calibri" panose="020F0502020204030204" pitchFamily="34" charset="0"/>
              </a:rPr>
              <a:t>1</a:t>
            </a:r>
            <a:r>
              <a:rPr sz="1600" spc="25" dirty="0">
                <a:latin typeface="Calibri" panose="020F0502020204030204" pitchFamily="34" charset="0"/>
                <a:ea typeface="Calibri" panose="020F0502020204030204" pitchFamily="34" charset="0"/>
                <a:cs typeface="Calibri" panose="020F0502020204030204" pitchFamily="34" charset="0"/>
              </a:rPr>
              <a:t>.</a:t>
            </a:r>
            <a:r>
              <a:rPr sz="1600" spc="-50" dirty="0">
                <a:latin typeface="Calibri" panose="020F0502020204030204" pitchFamily="34" charset="0"/>
                <a:ea typeface="Calibri" panose="020F0502020204030204" pitchFamily="34" charset="0"/>
                <a:cs typeface="Calibri" panose="020F0502020204030204" pitchFamily="34" charset="0"/>
              </a:rPr>
              <a:t> </a:t>
            </a:r>
            <a:r>
              <a:rPr lang="fr-FR" sz="1600" spc="-85" dirty="0">
                <a:latin typeface="Calibri" panose="020F0502020204030204" pitchFamily="34" charset="0"/>
                <a:ea typeface="Calibri" panose="020F0502020204030204" pitchFamily="34" charset="0"/>
                <a:cs typeface="Calibri" panose="020F0502020204030204" pitchFamily="34" charset="0"/>
              </a:rPr>
              <a:t>Qui sommes-nous?</a:t>
            </a:r>
            <a:endParaRPr sz="1600" dirty="0">
              <a:latin typeface="Calibri" panose="020F0502020204030204" pitchFamily="34" charset="0"/>
              <a:ea typeface="Calibri" panose="020F0502020204030204" pitchFamily="34" charset="0"/>
              <a:cs typeface="Calibri" panose="020F0502020204030204" pitchFamily="34" charset="0"/>
            </a:endParaRPr>
          </a:p>
        </p:txBody>
      </p:sp>
      <p:sp>
        <p:nvSpPr>
          <p:cNvPr id="7" name="ZoneTexte 6">
            <a:extLst>
              <a:ext uri="{FF2B5EF4-FFF2-40B4-BE49-F238E27FC236}">
                <a16:creationId xmlns:a16="http://schemas.microsoft.com/office/drawing/2014/main" id="{5A5A6706-AB83-7371-81AA-4C8F6EC6DDD8}"/>
              </a:ext>
            </a:extLst>
          </p:cNvPr>
          <p:cNvSpPr txBox="1"/>
          <p:nvPr/>
        </p:nvSpPr>
        <p:spPr>
          <a:xfrm>
            <a:off x="7793140" y="1602273"/>
            <a:ext cx="2706817" cy="1508105"/>
          </a:xfrm>
          <a:prstGeom prst="rect">
            <a:avLst/>
          </a:prstGeom>
          <a:solidFill>
            <a:srgbClr val="3654A3"/>
          </a:solidFill>
          <a:ln w="25400">
            <a:noFill/>
          </a:ln>
        </p:spPr>
        <p:txBody>
          <a:bodyPr wrap="square" rtlCol="0">
            <a:spAutoFit/>
          </a:bodyPr>
          <a:lstStyle/>
          <a:p>
            <a:pPr algn="ctr"/>
            <a:r>
              <a:rPr lang="fr-FR" sz="2000" b="1" dirty="0">
                <a:solidFill>
                  <a:schemeClr val="bg1"/>
                </a:solidFill>
                <a:latin typeface="Calibri" panose="020F0502020204030204" pitchFamily="34" charset="0"/>
                <a:ea typeface="Calibri" panose="020F0502020204030204" pitchFamily="34" charset="0"/>
                <a:cs typeface="Calibri" panose="020F0502020204030204" pitchFamily="34" charset="0"/>
              </a:rPr>
              <a:t>Une centrale d’achats </a:t>
            </a:r>
            <a:endParaRPr lang="fr-FR"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endParaRPr lang="fr-FR"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endParaRPr lang="fr-FR"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endParaRPr lang="fr-FR"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endParaRPr lang="fr-FR"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8" name="Picture 2" descr="C:\Users\d.janin\Desktop\Prez Resah\Resah-centrale d¹achat.jpg">
            <a:extLst>
              <a:ext uri="{FF2B5EF4-FFF2-40B4-BE49-F238E27FC236}">
                <a16:creationId xmlns:a16="http://schemas.microsoft.com/office/drawing/2014/main" id="{319CFF08-F14E-4CDC-B326-26BA1662090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3142" y="2356326"/>
            <a:ext cx="1366657" cy="696121"/>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5" descr="LABEL RELATIONS FOURNISSEURS ET ACHATS RESPONSABLES (RFAR) | Alpes  Solidaires">
            <a:extLst>
              <a:ext uri="{FF2B5EF4-FFF2-40B4-BE49-F238E27FC236}">
                <a16:creationId xmlns:a16="http://schemas.microsoft.com/office/drawing/2014/main" id="{B6BE78FC-B4F1-036D-1957-0A0F6158D662}"/>
              </a:ext>
            </a:extLst>
          </p:cNvPr>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7474908" y="3337279"/>
            <a:ext cx="1477331" cy="1466126"/>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extLst>
              <a:ext uri="{FF2B5EF4-FFF2-40B4-BE49-F238E27FC236}">
                <a16:creationId xmlns:a16="http://schemas.microsoft.com/office/drawing/2014/main" id="{801773FF-7885-ED7E-D3C0-AE22697BD1B1}"/>
              </a:ext>
            </a:extLst>
          </p:cNvPr>
          <p:cNvSpPr txBox="1"/>
          <p:nvPr/>
        </p:nvSpPr>
        <p:spPr>
          <a:xfrm>
            <a:off x="207806" y="2120841"/>
            <a:ext cx="6842700" cy="4031873"/>
          </a:xfrm>
          <a:prstGeom prst="rect">
            <a:avLst/>
          </a:prstGeom>
          <a:solidFill>
            <a:srgbClr val="3654A3"/>
          </a:solidFill>
          <a:ln w="25400">
            <a:noFill/>
          </a:ln>
        </p:spPr>
        <p:txBody>
          <a:bodyPr wrap="square" rtlCol="0">
            <a:spAutoFit/>
          </a:bodyPr>
          <a:lstStyle/>
          <a:p>
            <a:pPr algn="ctr"/>
            <a:r>
              <a:rPr lang="fr-FR" sz="2000" b="1" dirty="0">
                <a:solidFill>
                  <a:schemeClr val="bg1"/>
                </a:solidFill>
                <a:latin typeface="Calibri" panose="020F0502020204030204" pitchFamily="34" charset="0"/>
                <a:ea typeface="Calibri" panose="020F0502020204030204" pitchFamily="34" charset="0"/>
                <a:cs typeface="Calibri" panose="020F0502020204030204" pitchFamily="34" charset="0"/>
              </a:rPr>
              <a:t>Un centre de ressources et d’expertise proposant</a:t>
            </a:r>
          </a:p>
          <a:p>
            <a:endParaRPr lang="fr-FR" dirty="0">
              <a:solidFill>
                <a:schemeClr val="bg1"/>
              </a:solidFill>
              <a:latin typeface="Arial" panose="020B0604020202020204" pitchFamily="34" charset="0"/>
              <a:cs typeface="Arial" panose="020B0604020202020204" pitchFamily="34" charset="0"/>
            </a:endParaRPr>
          </a:p>
          <a:p>
            <a:pPr marL="1657350" lvl="3" indent="-285750">
              <a:buFont typeface="Arial" panose="020B0604020202020204" pitchFamily="34" charset="0"/>
              <a:buChar char="•"/>
            </a:pPr>
            <a:r>
              <a:rPr lang="fr-FR" sz="1600" b="1" dirty="0">
                <a:solidFill>
                  <a:srgbClr val="FF6F61"/>
                </a:solidFill>
                <a:latin typeface="Calibri" panose="020F0502020204030204" pitchFamily="34" charset="0"/>
                <a:ea typeface="Calibri" panose="020F0502020204030204" pitchFamily="34" charset="0"/>
                <a:cs typeface="Calibri" panose="020F0502020204030204" pitchFamily="34" charset="0"/>
              </a:rPr>
              <a:t>Le Conseil en organisation </a:t>
            </a:r>
          </a:p>
          <a:p>
            <a:pPr lvl="3"/>
            <a:r>
              <a:rPr lang="fr-FR" sz="16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fr-FR" sz="1400" dirty="0">
                <a:solidFill>
                  <a:schemeClr val="bg1"/>
                </a:solidFill>
                <a:latin typeface="Calibri" panose="020F0502020204030204" pitchFamily="34" charset="0"/>
                <a:ea typeface="Calibri" panose="020F0502020204030204" pitchFamily="34" charset="0"/>
                <a:cs typeface="Calibri" panose="020F0502020204030204" pitchFamily="34" charset="0"/>
              </a:rPr>
              <a:t>Achat et logistique, contrôle de gestion, mis en place 	d’une fonction achat, etc..</a:t>
            </a:r>
          </a:p>
          <a:p>
            <a:pPr marL="1657350" lvl="3" indent="-285750">
              <a:buFont typeface="Arial" panose="020B0604020202020204" pitchFamily="34" charset="0"/>
              <a:buChar char="•"/>
            </a:pPr>
            <a:endParaRPr lang="fr-FR" sz="16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1657350" lvl="3" indent="-285750">
              <a:buFont typeface="Arial" panose="020B0604020202020204" pitchFamily="34" charset="0"/>
              <a:buChar char="•"/>
            </a:pPr>
            <a:r>
              <a:rPr lang="fr-FR" sz="1600" b="1" dirty="0">
                <a:solidFill>
                  <a:srgbClr val="FF6F61"/>
                </a:solidFill>
                <a:latin typeface="Calibri" panose="020F0502020204030204" pitchFamily="34" charset="0"/>
                <a:ea typeface="Calibri" panose="020F0502020204030204" pitchFamily="34" charset="0"/>
                <a:cs typeface="Calibri" panose="020F0502020204030204" pitchFamily="34" charset="0"/>
              </a:rPr>
              <a:t>L’accompagnement à la transformation des compétences </a:t>
            </a:r>
            <a:r>
              <a:rPr lang="fr-FR" sz="16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fr-FR" sz="1400" dirty="0">
                <a:solidFill>
                  <a:schemeClr val="bg1"/>
                </a:solidFill>
                <a:latin typeface="Calibri" panose="020F0502020204030204" pitchFamily="34" charset="0"/>
                <a:ea typeface="Calibri" panose="020F0502020204030204" pitchFamily="34" charset="0"/>
                <a:cs typeface="Calibri" panose="020F0502020204030204" pitchFamily="34" charset="0"/>
              </a:rPr>
              <a:t>Formation-Edition</a:t>
            </a:r>
          </a:p>
          <a:p>
            <a:pPr lvl="0" algn="ctr">
              <a:defRPr/>
            </a:pPr>
            <a:endParaRPr lang="fr-FR"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1657350" lvl="3" indent="-285750">
              <a:buFont typeface="Arial" panose="020B0604020202020204" pitchFamily="34" charset="0"/>
              <a:buChar char="•"/>
              <a:defRPr/>
            </a:pPr>
            <a:r>
              <a:rPr lang="fr-FR" sz="1600" b="1" dirty="0">
                <a:solidFill>
                  <a:srgbClr val="FF6F61"/>
                </a:solidFill>
                <a:latin typeface="Calibri" panose="020F0502020204030204" pitchFamily="34" charset="0"/>
                <a:ea typeface="Calibri" panose="020F0502020204030204" pitchFamily="34" charset="0"/>
                <a:cs typeface="Calibri" panose="020F0502020204030204" pitchFamily="34" charset="0"/>
              </a:rPr>
              <a:t>L’Innovation/L’International</a:t>
            </a:r>
          </a:p>
          <a:p>
            <a:pPr lvl="0">
              <a:defRPr/>
            </a:pPr>
            <a:r>
              <a:rPr lang="fr-FR" sz="16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fr-FR" sz="1400" dirty="0">
                <a:solidFill>
                  <a:schemeClr val="bg1"/>
                </a:solidFill>
                <a:latin typeface="Calibri" panose="020F0502020204030204" pitchFamily="34" charset="0"/>
                <a:ea typeface="Calibri" panose="020F0502020204030204" pitchFamily="34" charset="0"/>
                <a:cs typeface="Calibri" panose="020F0502020204030204" pitchFamily="34" charset="0"/>
              </a:rPr>
              <a:t>Implication dans des projets européens liés à l’achat 			d’innovation, animateur d’un réseau de centrales 				d’achat européennes</a:t>
            </a:r>
          </a:p>
          <a:p>
            <a:pPr lvl="0" algn="ctr">
              <a:defRPr/>
            </a:pPr>
            <a:endParaRPr lang="fr-FR"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1657350" lvl="3" indent="-285750">
              <a:buFont typeface="Arial" panose="020B0604020202020204" pitchFamily="34" charset="0"/>
              <a:buChar char="•"/>
              <a:defRPr/>
            </a:pPr>
            <a:r>
              <a:rPr lang="fr-FR" sz="1600" b="1" dirty="0">
                <a:solidFill>
                  <a:srgbClr val="FF6F61"/>
                </a:solidFill>
                <a:latin typeface="Calibri" panose="020F0502020204030204" pitchFamily="34" charset="0"/>
                <a:ea typeface="Calibri" panose="020F0502020204030204" pitchFamily="34" charset="0"/>
                <a:cs typeface="Calibri" panose="020F0502020204030204" pitchFamily="34" charset="0"/>
              </a:rPr>
              <a:t>La mise à disposition de solutions informatiques</a:t>
            </a:r>
          </a:p>
          <a:p>
            <a:pPr lvl="0">
              <a:defRPr/>
            </a:pPr>
            <a:r>
              <a:rPr lang="fr-FR" sz="16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fr-FR" sz="1400" dirty="0">
                <a:solidFill>
                  <a:schemeClr val="bg1"/>
                </a:solidFill>
                <a:latin typeface="Calibri" panose="020F0502020204030204" pitchFamily="34" charset="0"/>
                <a:ea typeface="Calibri" panose="020F0502020204030204" pitchFamily="34" charset="0"/>
                <a:cs typeface="Calibri" panose="020F0502020204030204" pitchFamily="34" charset="0"/>
              </a:rPr>
              <a:t>SIHA (MIPIH) , SAGGAH (Cegedim), E-Catalogue Produits de santé</a:t>
            </a:r>
          </a:p>
        </p:txBody>
      </p:sp>
      <p:pic>
        <p:nvPicPr>
          <p:cNvPr id="13" name="Image 12">
            <a:extLst>
              <a:ext uri="{FF2B5EF4-FFF2-40B4-BE49-F238E27FC236}">
                <a16:creationId xmlns:a16="http://schemas.microsoft.com/office/drawing/2014/main" id="{F4355748-FF8F-CC72-6136-D8E71C3C63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2582" y="2776937"/>
            <a:ext cx="1275443" cy="565624"/>
          </a:xfrm>
          <a:prstGeom prst="rect">
            <a:avLst/>
          </a:prstGeom>
        </p:spPr>
      </p:pic>
      <p:pic>
        <p:nvPicPr>
          <p:cNvPr id="14" name="Image 13">
            <a:extLst>
              <a:ext uri="{FF2B5EF4-FFF2-40B4-BE49-F238E27FC236}">
                <a16:creationId xmlns:a16="http://schemas.microsoft.com/office/drawing/2014/main" id="{F9473C9B-CE33-0A68-17D5-1FFD6E63F8E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5193" y="3687829"/>
            <a:ext cx="1345445" cy="570602"/>
          </a:xfrm>
          <a:prstGeom prst="rect">
            <a:avLst/>
          </a:prstGeom>
        </p:spPr>
      </p:pic>
      <p:pic>
        <p:nvPicPr>
          <p:cNvPr id="15" name="Image 14">
            <a:extLst>
              <a:ext uri="{FF2B5EF4-FFF2-40B4-BE49-F238E27FC236}">
                <a16:creationId xmlns:a16="http://schemas.microsoft.com/office/drawing/2014/main" id="{DE3B833D-CA74-7BFC-B1D1-5208B34C79C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5281" y="4649216"/>
            <a:ext cx="1345268" cy="565624"/>
          </a:xfrm>
          <a:prstGeom prst="rect">
            <a:avLst/>
          </a:prstGeom>
        </p:spPr>
      </p:pic>
      <p:pic>
        <p:nvPicPr>
          <p:cNvPr id="16" name="Image 15">
            <a:extLst>
              <a:ext uri="{FF2B5EF4-FFF2-40B4-BE49-F238E27FC236}">
                <a16:creationId xmlns:a16="http://schemas.microsoft.com/office/drawing/2014/main" id="{751DDB01-4F1A-2D9E-AB65-504BA34EED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7806" y="5605626"/>
            <a:ext cx="1340221" cy="678273"/>
          </a:xfrm>
          <a:prstGeom prst="rect">
            <a:avLst/>
          </a:prstGeom>
        </p:spPr>
      </p:pic>
      <p:sp>
        <p:nvSpPr>
          <p:cNvPr id="27" name="Rectangle 26">
            <a:extLst>
              <a:ext uri="{FF2B5EF4-FFF2-40B4-BE49-F238E27FC236}">
                <a16:creationId xmlns:a16="http://schemas.microsoft.com/office/drawing/2014/main" id="{0686D0DB-E1E4-8D72-6434-566523854879}"/>
              </a:ext>
            </a:extLst>
          </p:cNvPr>
          <p:cNvSpPr/>
          <p:nvPr/>
        </p:nvSpPr>
        <p:spPr>
          <a:xfrm>
            <a:off x="2554432" y="843903"/>
            <a:ext cx="4923443" cy="461665"/>
          </a:xfrm>
          <a:prstGeom prst="rect">
            <a:avLst/>
          </a:prstGeom>
          <a:solidFill>
            <a:schemeClr val="bg1"/>
          </a:solidFill>
          <a:ln w="25400">
            <a:solidFill>
              <a:srgbClr val="3654A3"/>
            </a:solidFill>
          </a:ln>
        </p:spPr>
        <p:txBody>
          <a:bodyPr wrap="square" rtlCol="0">
            <a:spAutoFit/>
          </a:bodyPr>
          <a:lstStyle/>
          <a:p>
            <a:pPr algn="ctr">
              <a:defRPr/>
            </a:pPr>
            <a:r>
              <a:rPr lang="fr-FR" sz="2400" b="1" dirty="0">
                <a:solidFill>
                  <a:srgbClr val="FF6F61"/>
                </a:solidFill>
                <a:latin typeface="Calibri" panose="020F0502020204030204"/>
              </a:rPr>
              <a:t>2 pôles d’activité</a:t>
            </a:r>
          </a:p>
        </p:txBody>
      </p:sp>
      <p:pic>
        <p:nvPicPr>
          <p:cNvPr id="2" name="Picture 2">
            <a:extLst>
              <a:ext uri="{FF2B5EF4-FFF2-40B4-BE49-F238E27FC236}">
                <a16:creationId xmlns:a16="http://schemas.microsoft.com/office/drawing/2014/main" id="{609D5190-A51A-8165-5570-6107DA0010F6}"/>
              </a:ext>
            </a:extLst>
          </p:cNvPr>
          <p:cNvPicPr>
            <a:picLocks noChangeAspect="1"/>
          </p:cNvPicPr>
          <p:nvPr/>
        </p:nvPicPr>
        <p:blipFill>
          <a:blip r:embed="rId9"/>
          <a:stretch>
            <a:fillRect/>
          </a:stretch>
        </p:blipFill>
        <p:spPr>
          <a:xfrm>
            <a:off x="9150723" y="3970957"/>
            <a:ext cx="2900082" cy="1302938"/>
          </a:xfrm>
          <a:prstGeom prst="rect">
            <a:avLst/>
          </a:prstGeom>
        </p:spPr>
      </p:pic>
    </p:spTree>
    <p:extLst>
      <p:ext uri="{BB962C8B-B14F-4D97-AF65-F5344CB8AC3E}">
        <p14:creationId xmlns:p14="http://schemas.microsoft.com/office/powerpoint/2010/main" val="1529775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15">
            <a:extLst>
              <a:ext uri="{FF2B5EF4-FFF2-40B4-BE49-F238E27FC236}">
                <a16:creationId xmlns:a16="http://schemas.microsoft.com/office/drawing/2014/main" id="{56E86603-204A-492B-A20B-1EBB0D9BF07B}"/>
              </a:ext>
            </a:extLst>
          </p:cNvPr>
          <p:cNvSpPr txBox="1">
            <a:spLocks noGrp="1"/>
          </p:cNvSpPr>
          <p:nvPr>
            <p:ph type="title"/>
          </p:nvPr>
        </p:nvSpPr>
        <p:spPr>
          <a:xfrm>
            <a:off x="444500" y="393627"/>
            <a:ext cx="3215640" cy="259045"/>
          </a:xfrm>
          <a:prstGeom prst="rect">
            <a:avLst/>
          </a:prstGeom>
        </p:spPr>
        <p:txBody>
          <a:bodyPr vert="horz" wrap="square" lIns="0" tIns="12700" rIns="0" bIns="0" rtlCol="0">
            <a:spAutoFit/>
          </a:bodyPr>
          <a:lstStyle/>
          <a:p>
            <a:pPr marL="12700">
              <a:lnSpc>
                <a:spcPct val="100000"/>
              </a:lnSpc>
              <a:spcBef>
                <a:spcPts val="100"/>
              </a:spcBef>
            </a:pPr>
            <a:r>
              <a:rPr sz="1600" spc="45" dirty="0">
                <a:latin typeface="Calibri" panose="020F0502020204030204" pitchFamily="34" charset="0"/>
                <a:ea typeface="Calibri" panose="020F0502020204030204" pitchFamily="34" charset="0"/>
                <a:cs typeface="Calibri" panose="020F0502020204030204" pitchFamily="34" charset="0"/>
              </a:rPr>
              <a:t>1</a:t>
            </a:r>
            <a:r>
              <a:rPr sz="1600" spc="25" dirty="0">
                <a:latin typeface="Calibri" panose="020F0502020204030204" pitchFamily="34" charset="0"/>
                <a:ea typeface="Calibri" panose="020F0502020204030204" pitchFamily="34" charset="0"/>
                <a:cs typeface="Calibri" panose="020F0502020204030204" pitchFamily="34" charset="0"/>
              </a:rPr>
              <a:t>.</a:t>
            </a:r>
            <a:r>
              <a:rPr sz="1600" spc="-50" dirty="0">
                <a:latin typeface="Calibri" panose="020F0502020204030204" pitchFamily="34" charset="0"/>
                <a:ea typeface="Calibri" panose="020F0502020204030204" pitchFamily="34" charset="0"/>
                <a:cs typeface="Calibri" panose="020F0502020204030204" pitchFamily="34" charset="0"/>
              </a:rPr>
              <a:t> </a:t>
            </a:r>
            <a:r>
              <a:rPr lang="fr-FR" sz="1600" spc="-85" dirty="0">
                <a:latin typeface="Calibri" panose="020F0502020204030204" pitchFamily="34" charset="0"/>
                <a:ea typeface="Calibri" panose="020F0502020204030204" pitchFamily="34" charset="0"/>
                <a:cs typeface="Calibri" panose="020F0502020204030204" pitchFamily="34" charset="0"/>
              </a:rPr>
              <a:t>Qui sommes-nous?</a:t>
            </a:r>
            <a:endParaRPr sz="1600" dirty="0">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00009115-70DE-38B5-6DCB-568A3A298939}"/>
              </a:ext>
            </a:extLst>
          </p:cNvPr>
          <p:cNvSpPr/>
          <p:nvPr/>
        </p:nvSpPr>
        <p:spPr>
          <a:xfrm>
            <a:off x="200887" y="1126333"/>
            <a:ext cx="4923443" cy="830997"/>
          </a:xfrm>
          <a:prstGeom prst="rect">
            <a:avLst/>
          </a:prstGeom>
          <a:solidFill>
            <a:schemeClr val="bg1"/>
          </a:solidFill>
          <a:ln w="25400">
            <a:solidFill>
              <a:srgbClr val="3654A3"/>
            </a:solidFill>
          </a:ln>
        </p:spPr>
        <p:txBody>
          <a:bodyPr wrap="square" rtlCol="0">
            <a:spAutoFit/>
          </a:bodyPr>
          <a:lstStyle/>
          <a:p>
            <a:pPr algn="ctr">
              <a:defRPr/>
            </a:pPr>
            <a:r>
              <a:rPr lang="fr-FR" sz="2400" b="1" dirty="0">
                <a:solidFill>
                  <a:srgbClr val="FF6F61"/>
                </a:solidFill>
                <a:latin typeface="Calibri" panose="020F0502020204030204"/>
              </a:rPr>
              <a:t>Pour renforcer vos compétences en achat et en logistique</a:t>
            </a:r>
          </a:p>
        </p:txBody>
      </p:sp>
      <p:sp>
        <p:nvSpPr>
          <p:cNvPr id="8" name="ZoneTexte 7">
            <a:extLst>
              <a:ext uri="{FF2B5EF4-FFF2-40B4-BE49-F238E27FC236}">
                <a16:creationId xmlns:a16="http://schemas.microsoft.com/office/drawing/2014/main" id="{AD5EFD95-33CB-2ACB-9598-E09AABFCD3D7}"/>
              </a:ext>
            </a:extLst>
          </p:cNvPr>
          <p:cNvSpPr txBox="1"/>
          <p:nvPr/>
        </p:nvSpPr>
        <p:spPr>
          <a:xfrm>
            <a:off x="304800" y="2621007"/>
            <a:ext cx="6101442" cy="1631216"/>
          </a:xfrm>
          <a:prstGeom prst="rect">
            <a:avLst/>
          </a:prstGeom>
          <a:solidFill>
            <a:srgbClr val="3654A3"/>
          </a:solidFill>
        </p:spPr>
        <p:txBody>
          <a:bodyPr wrap="square">
            <a:spAutoFit/>
          </a:bodyPr>
          <a:lstStyle/>
          <a:p>
            <a:pPr lvl="3"/>
            <a:r>
              <a:rPr lang="fr-FR" sz="1600" b="1" dirty="0">
                <a:solidFill>
                  <a:srgbClr val="FF6F61"/>
                </a:solidFill>
                <a:latin typeface="Calibri" panose="020F0502020204030204" pitchFamily="34" charset="0"/>
                <a:ea typeface="Calibri" panose="020F0502020204030204" pitchFamily="34" charset="0"/>
                <a:cs typeface="Calibri" panose="020F0502020204030204" pitchFamily="34" charset="0"/>
              </a:rPr>
              <a:t>Les + des formations Resah:</a:t>
            </a:r>
          </a:p>
          <a:p>
            <a:pPr marL="285750" indent="-285750" algn="just">
              <a:buFont typeface="Arial" panose="020B0604020202020204" pitchFamily="34" charset="0"/>
              <a:buChar char="•"/>
            </a:pPr>
            <a:r>
              <a:rPr lang="fr-FR" sz="14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Des formations élaborées en partenariat avec des experts du secteur (avocats, juristes confirmés, consultants, directeurs achats, pharmaciens, contrôleurs de gestion, logisticiens…)</a:t>
            </a:r>
          </a:p>
          <a:p>
            <a:pPr marL="285750" indent="-285750" algn="just">
              <a:buFont typeface="Arial" panose="020B0604020202020204" pitchFamily="34" charset="0"/>
              <a:buChar char="•"/>
            </a:pPr>
            <a:r>
              <a:rPr lang="fr-FR" sz="1400" dirty="0">
                <a:solidFill>
                  <a:schemeClr val="bg1"/>
                </a:solidFill>
                <a:latin typeface="Calibri" panose="020F0502020204030204" pitchFamily="34" charset="0"/>
                <a:ea typeface="Calibri" panose="020F0502020204030204" pitchFamily="34" charset="0"/>
                <a:cs typeface="Calibri" panose="020F0502020204030204" pitchFamily="34" charset="0"/>
              </a:rPr>
              <a:t>Un catalogue de formations et 5 partenariats avec des grandes écoles</a:t>
            </a:r>
          </a:p>
          <a:p>
            <a:pPr marL="285750" indent="-285750" algn="just">
              <a:buFont typeface="Arial" panose="020B0604020202020204" pitchFamily="34" charset="0"/>
              <a:buChar char="•"/>
            </a:pPr>
            <a:r>
              <a:rPr lang="fr-FR" sz="14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La possibilité de bâtir un parcours pédagogique sur mesure pour votre établissement </a:t>
            </a:r>
          </a:p>
        </p:txBody>
      </p:sp>
      <p:pic>
        <p:nvPicPr>
          <p:cNvPr id="13" name="Image 12">
            <a:extLst>
              <a:ext uri="{FF2B5EF4-FFF2-40B4-BE49-F238E27FC236}">
                <a16:creationId xmlns:a16="http://schemas.microsoft.com/office/drawing/2014/main" id="{DA6BA58A-10B7-0AA3-45E0-A80BDCC22BDD}"/>
              </a:ext>
            </a:extLst>
          </p:cNvPr>
          <p:cNvPicPr>
            <a:picLocks noChangeAspect="1"/>
          </p:cNvPicPr>
          <p:nvPr/>
        </p:nvPicPr>
        <p:blipFill>
          <a:blip r:embed="rId3"/>
          <a:stretch>
            <a:fillRect/>
          </a:stretch>
        </p:blipFill>
        <p:spPr>
          <a:xfrm>
            <a:off x="8077200" y="1012357"/>
            <a:ext cx="2419474" cy="3359323"/>
          </a:xfrm>
          <a:prstGeom prst="rect">
            <a:avLst/>
          </a:prstGeom>
        </p:spPr>
      </p:pic>
      <p:sp>
        <p:nvSpPr>
          <p:cNvPr id="15" name="ZoneTexte 14">
            <a:extLst>
              <a:ext uri="{FF2B5EF4-FFF2-40B4-BE49-F238E27FC236}">
                <a16:creationId xmlns:a16="http://schemas.microsoft.com/office/drawing/2014/main" id="{59D156DB-0E5F-5235-E110-2CE998635EEE}"/>
              </a:ext>
            </a:extLst>
          </p:cNvPr>
          <p:cNvSpPr txBox="1"/>
          <p:nvPr/>
        </p:nvSpPr>
        <p:spPr>
          <a:xfrm>
            <a:off x="5691430" y="4460843"/>
            <a:ext cx="5355005" cy="1231106"/>
          </a:xfrm>
          <a:prstGeom prst="rect">
            <a:avLst/>
          </a:prstGeom>
          <a:solidFill>
            <a:srgbClr val="3654A3"/>
          </a:solidFill>
        </p:spPr>
        <p:txBody>
          <a:bodyPr wrap="square">
            <a:spAutoFit/>
          </a:bodyPr>
          <a:lstStyle/>
          <a:p>
            <a:pPr algn="just"/>
            <a:r>
              <a:rPr lang="fr-FR" sz="1600" b="1" dirty="0">
                <a:solidFill>
                  <a:srgbClr val="FF6F61"/>
                </a:solidFill>
                <a:latin typeface="Calibri" panose="020F0502020204030204" pitchFamily="34" charset="0"/>
                <a:ea typeface="Calibri" panose="020F0502020204030204" pitchFamily="34" charset="0"/>
                <a:cs typeface="Calibri" panose="020F0502020204030204" pitchFamily="34" charset="0"/>
              </a:rPr>
              <a:t>Les formations sont réparties à travers les parcours suivants </a:t>
            </a:r>
            <a:r>
              <a:rPr lang="fr-FR" b="0" i="0" dirty="0">
                <a:solidFill>
                  <a:srgbClr val="333333"/>
                </a:solidFill>
                <a:effectLst/>
                <a:latin typeface="Euclid Flex"/>
              </a:rPr>
              <a:t>:</a:t>
            </a:r>
          </a:p>
          <a:p>
            <a:pPr marL="285750" indent="-285750" algn="just">
              <a:buFont typeface="Arial" panose="020B0604020202020204" pitchFamily="34" charset="0"/>
              <a:buChar char="•"/>
            </a:pPr>
            <a:r>
              <a:rPr lang="fr-FR" sz="1400" dirty="0">
                <a:solidFill>
                  <a:schemeClr val="bg1"/>
                </a:solidFill>
                <a:latin typeface="Calibri" panose="020F0502020204030204" pitchFamily="34" charset="0"/>
                <a:ea typeface="Calibri" panose="020F0502020204030204" pitchFamily="34" charset="0"/>
                <a:cs typeface="Calibri" panose="020F0502020204030204" pitchFamily="34" charset="0"/>
              </a:rPr>
              <a:t>La sécurité juridique de l'achat public </a:t>
            </a:r>
          </a:p>
          <a:p>
            <a:pPr marL="285750" indent="-285750" algn="just">
              <a:buFont typeface="Arial" panose="020B0604020202020204" pitchFamily="34" charset="0"/>
              <a:buChar char="•"/>
            </a:pPr>
            <a:r>
              <a:rPr lang="fr-FR" sz="1400" dirty="0">
                <a:solidFill>
                  <a:schemeClr val="bg1"/>
                </a:solidFill>
                <a:latin typeface="Calibri" panose="020F0502020204030204" pitchFamily="34" charset="0"/>
                <a:ea typeface="Calibri" panose="020F0502020204030204" pitchFamily="34" charset="0"/>
                <a:cs typeface="Calibri" panose="020F0502020204030204" pitchFamily="34" charset="0"/>
              </a:rPr>
              <a:t>La performance et le management de l'achat</a:t>
            </a:r>
          </a:p>
          <a:p>
            <a:pPr marL="285750" indent="-285750" algn="just">
              <a:buFont typeface="Arial" panose="020B0604020202020204" pitchFamily="34" charset="0"/>
              <a:buChar char="•"/>
            </a:pPr>
            <a:r>
              <a:rPr lang="fr-FR" sz="1400" dirty="0">
                <a:solidFill>
                  <a:schemeClr val="bg1"/>
                </a:solidFill>
                <a:latin typeface="Calibri" panose="020F0502020204030204" pitchFamily="34" charset="0"/>
                <a:ea typeface="Calibri" panose="020F0502020204030204" pitchFamily="34" charset="0"/>
                <a:cs typeface="Calibri" panose="020F0502020204030204" pitchFamily="34" charset="0"/>
              </a:rPr>
              <a:t>L'approche sectorielle des achats publics </a:t>
            </a:r>
          </a:p>
          <a:p>
            <a:pPr marL="285750" indent="-285750" algn="just">
              <a:buFont typeface="Arial" panose="020B0604020202020204" pitchFamily="34" charset="0"/>
              <a:buChar char="•"/>
            </a:pPr>
            <a:r>
              <a:rPr lang="fr-FR" sz="1400" dirty="0">
                <a:solidFill>
                  <a:schemeClr val="bg1"/>
                </a:solidFill>
                <a:latin typeface="Calibri" panose="020F0502020204030204" pitchFamily="34" charset="0"/>
                <a:ea typeface="Calibri" panose="020F0502020204030204" pitchFamily="34" charset="0"/>
                <a:cs typeface="Calibri" panose="020F0502020204030204" pitchFamily="34" charset="0"/>
              </a:rPr>
              <a:t>La logistique hospitalière</a:t>
            </a:r>
          </a:p>
        </p:txBody>
      </p:sp>
      <p:pic>
        <p:nvPicPr>
          <p:cNvPr id="16" name="Image 15">
            <a:extLst>
              <a:ext uri="{FF2B5EF4-FFF2-40B4-BE49-F238E27FC236}">
                <a16:creationId xmlns:a16="http://schemas.microsoft.com/office/drawing/2014/main" id="{F2044B7B-83F6-B851-0B19-690C571F9CE1}"/>
              </a:ext>
            </a:extLst>
          </p:cNvPr>
          <p:cNvPicPr>
            <a:picLocks noChangeAspect="1"/>
          </p:cNvPicPr>
          <p:nvPr/>
        </p:nvPicPr>
        <p:blipFill>
          <a:blip r:embed="rId4"/>
          <a:stretch>
            <a:fillRect/>
          </a:stretch>
        </p:blipFill>
        <p:spPr>
          <a:xfrm>
            <a:off x="7948950" y="5870275"/>
            <a:ext cx="1600282" cy="876345"/>
          </a:xfrm>
          <a:prstGeom prst="rect">
            <a:avLst/>
          </a:prstGeom>
        </p:spPr>
      </p:pic>
      <p:pic>
        <p:nvPicPr>
          <p:cNvPr id="17" name="Image 16">
            <a:extLst>
              <a:ext uri="{FF2B5EF4-FFF2-40B4-BE49-F238E27FC236}">
                <a16:creationId xmlns:a16="http://schemas.microsoft.com/office/drawing/2014/main" id="{21F4B421-CD07-DAB8-10F4-65F9EE5B3A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10437" y="1256530"/>
            <a:ext cx="1345445" cy="570602"/>
          </a:xfrm>
          <a:prstGeom prst="rect">
            <a:avLst/>
          </a:prstGeom>
        </p:spPr>
      </p:pic>
      <p:pic>
        <p:nvPicPr>
          <p:cNvPr id="19" name="Image 18">
            <a:extLst>
              <a:ext uri="{FF2B5EF4-FFF2-40B4-BE49-F238E27FC236}">
                <a16:creationId xmlns:a16="http://schemas.microsoft.com/office/drawing/2014/main" id="{734C4937-71CB-A32D-580D-FBF193734F75}"/>
              </a:ext>
            </a:extLst>
          </p:cNvPr>
          <p:cNvPicPr>
            <a:picLocks noChangeAspect="1"/>
          </p:cNvPicPr>
          <p:nvPr/>
        </p:nvPicPr>
        <p:blipFill>
          <a:blip r:embed="rId6"/>
          <a:stretch>
            <a:fillRect/>
          </a:stretch>
        </p:blipFill>
        <p:spPr>
          <a:xfrm>
            <a:off x="535933" y="4993929"/>
            <a:ext cx="1219263" cy="1314518"/>
          </a:xfrm>
          <a:prstGeom prst="rect">
            <a:avLst/>
          </a:prstGeom>
        </p:spPr>
      </p:pic>
      <p:sp>
        <p:nvSpPr>
          <p:cNvPr id="20" name="Rectangle 19">
            <a:extLst>
              <a:ext uri="{FF2B5EF4-FFF2-40B4-BE49-F238E27FC236}">
                <a16:creationId xmlns:a16="http://schemas.microsoft.com/office/drawing/2014/main" id="{32F14A8D-423A-B1BE-4B21-C2678FD6DD87}"/>
              </a:ext>
            </a:extLst>
          </p:cNvPr>
          <p:cNvSpPr/>
          <p:nvPr/>
        </p:nvSpPr>
        <p:spPr>
          <a:xfrm>
            <a:off x="1733344" y="5099519"/>
            <a:ext cx="1524000" cy="1200329"/>
          </a:xfrm>
          <a:prstGeom prst="rect">
            <a:avLst/>
          </a:prstGeom>
          <a:solidFill>
            <a:schemeClr val="bg1"/>
          </a:solidFill>
          <a:ln w="25400">
            <a:solidFill>
              <a:schemeClr val="bg1"/>
            </a:solidFill>
          </a:ln>
        </p:spPr>
        <p:txBody>
          <a:bodyPr wrap="square" rtlCol="0">
            <a:spAutoFit/>
          </a:bodyPr>
          <a:lstStyle/>
          <a:p>
            <a:pPr algn="ctr">
              <a:defRPr/>
            </a:pPr>
            <a:r>
              <a:rPr lang="fr-FR" sz="1200" dirty="0">
                <a:latin typeface="Calibri" panose="020F0502020204030204"/>
              </a:rPr>
              <a:t>Toutes les formations du catalogue peuvent être suivies à distance en visioconférence</a:t>
            </a:r>
          </a:p>
        </p:txBody>
      </p:sp>
    </p:spTree>
    <p:extLst>
      <p:ext uri="{BB962C8B-B14F-4D97-AF65-F5344CB8AC3E}">
        <p14:creationId xmlns:p14="http://schemas.microsoft.com/office/powerpoint/2010/main" val="3744298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AB2B287B-FA2F-8C96-74FB-DD9FB56D4BE3}"/>
              </a:ext>
            </a:extLst>
          </p:cNvPr>
          <p:cNvSpPr>
            <a:spLocks noGrp="1"/>
          </p:cNvSpPr>
          <p:nvPr>
            <p:ph type="title"/>
          </p:nvPr>
        </p:nvSpPr>
        <p:spPr>
          <a:xfrm>
            <a:off x="3124200" y="2667000"/>
            <a:ext cx="7654164" cy="3693319"/>
          </a:xfrm>
        </p:spPr>
        <p:txBody>
          <a:bodyPr/>
          <a:lstStyle/>
          <a:p>
            <a:br>
              <a:rPr lang="fr-FR" sz="6000" b="1" spc="-140" dirty="0">
                <a:solidFill>
                  <a:srgbClr val="3654A3"/>
                </a:solidFill>
                <a:latin typeface="Calibri" panose="020F0502020204030204" pitchFamily="34" charset="0"/>
                <a:ea typeface="Calibri" panose="020F0502020204030204" pitchFamily="34" charset="0"/>
                <a:cs typeface="Calibri" panose="020F0502020204030204" pitchFamily="34" charset="0"/>
              </a:rPr>
            </a:br>
            <a:r>
              <a:rPr lang="fr-FR" sz="6000" b="1" spc="-140" dirty="0">
                <a:solidFill>
                  <a:srgbClr val="3654A3"/>
                </a:solidFill>
                <a:latin typeface="Calibri" panose="020F0502020204030204" pitchFamily="34" charset="0"/>
                <a:ea typeface="Calibri" panose="020F0502020204030204" pitchFamily="34" charset="0"/>
                <a:cs typeface="Calibri" panose="020F0502020204030204" pitchFamily="34" charset="0"/>
              </a:rPr>
              <a:t>ZOOM sur la centrale d’achat du Resah</a:t>
            </a:r>
            <a:br>
              <a:rPr lang="fr-FR" sz="6000" dirty="0">
                <a:latin typeface="Arial"/>
                <a:cs typeface="Arial"/>
              </a:rPr>
            </a:br>
            <a:endParaRPr lang="fr-FR" sz="6000" dirty="0"/>
          </a:p>
        </p:txBody>
      </p:sp>
      <p:sp>
        <p:nvSpPr>
          <p:cNvPr id="7" name="object 3">
            <a:extLst>
              <a:ext uri="{FF2B5EF4-FFF2-40B4-BE49-F238E27FC236}">
                <a16:creationId xmlns:a16="http://schemas.microsoft.com/office/drawing/2014/main" id="{F5AED94B-7479-B01F-1E38-AAC3797AA80F}"/>
              </a:ext>
            </a:extLst>
          </p:cNvPr>
          <p:cNvSpPr txBox="1">
            <a:spLocks/>
          </p:cNvSpPr>
          <p:nvPr/>
        </p:nvSpPr>
        <p:spPr>
          <a:xfrm>
            <a:off x="3124200" y="2286000"/>
            <a:ext cx="1376045" cy="1494640"/>
          </a:xfrm>
          <a:prstGeom prst="rect">
            <a:avLst/>
          </a:prstGeom>
        </p:spPr>
        <p:txBody>
          <a:bodyPr vert="horz" wrap="square" lIns="0" tIns="17145" rIns="0" bIns="0" rtlCol="0">
            <a:spAutoFit/>
          </a:bodyPr>
          <a:lstStyle>
            <a:lvl1pPr>
              <a:defRPr sz="12250" b="1" i="0">
                <a:solidFill>
                  <a:srgbClr val="3A4A99"/>
                </a:solidFill>
                <a:latin typeface=""/>
                <a:ea typeface="+mj-ea"/>
                <a:cs typeface="Arial"/>
              </a:defRPr>
            </a:lvl1pPr>
          </a:lstStyle>
          <a:p>
            <a:pPr marL="12700">
              <a:spcBef>
                <a:spcPts val="135"/>
              </a:spcBef>
            </a:pPr>
            <a:r>
              <a:rPr lang="fr-FR" sz="9600" kern="0" spc="200" dirty="0">
                <a:latin typeface="Calibri" panose="020F0502020204030204" pitchFamily="34" charset="0"/>
                <a:ea typeface="Calibri" panose="020F0502020204030204" pitchFamily="34" charset="0"/>
                <a:cs typeface="Calibri" panose="020F0502020204030204" pitchFamily="34" charset="0"/>
              </a:rPr>
              <a:t>2</a:t>
            </a:r>
            <a:r>
              <a:rPr lang="fr-FR" sz="9600" kern="0" spc="-140" dirty="0">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505450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8">
            <a:extLst>
              <a:ext uri="{FF2B5EF4-FFF2-40B4-BE49-F238E27FC236}">
                <a16:creationId xmlns:a16="http://schemas.microsoft.com/office/drawing/2014/main" id="{C3772327-C219-26F1-EAAE-3B60F1F47F40}"/>
              </a:ext>
            </a:extLst>
          </p:cNvPr>
          <p:cNvSpPr txBox="1">
            <a:spLocks/>
          </p:cNvSpPr>
          <p:nvPr/>
        </p:nvSpPr>
        <p:spPr>
          <a:xfrm>
            <a:off x="444500" y="405938"/>
            <a:ext cx="7327900" cy="259045"/>
          </a:xfrm>
          <a:prstGeom prst="rect">
            <a:avLst/>
          </a:prstGeom>
        </p:spPr>
        <p:txBody>
          <a:bodyPr vert="horz" wrap="square" lIns="0" tIns="12700" rIns="0" bIns="0" rtlCol="0">
            <a:spAutoFit/>
          </a:bodyPr>
          <a:lstStyle>
            <a:defPPr>
              <a:defRPr lang="fr-FR"/>
            </a:defPPr>
            <a:lvl1pPr marL="12700">
              <a:lnSpc>
                <a:spcPct val="100000"/>
              </a:lnSpc>
              <a:spcBef>
                <a:spcPts val="100"/>
              </a:spcBef>
              <a:defRPr sz="1600" b="1" i="0" spc="45">
                <a:solidFill>
                  <a:srgbClr val="3654A3"/>
                </a:solidFill>
                <a:latin typeface="Arial"/>
                <a:ea typeface="+mj-ea"/>
                <a:cs typeface="Arial"/>
              </a:defRPr>
            </a:lvl1pPr>
          </a:lstStyle>
          <a:p>
            <a:r>
              <a:rPr lang="fr-FR" dirty="0">
                <a:latin typeface="Calibri" panose="020F0502020204030204" pitchFamily="34" charset="0"/>
                <a:ea typeface="Calibri" panose="020F0502020204030204" pitchFamily="34" charset="0"/>
                <a:cs typeface="Calibri" panose="020F0502020204030204" pitchFamily="34" charset="0"/>
              </a:rPr>
              <a:t>2. Zoom sur la centrale d’achat du Resah</a:t>
            </a:r>
          </a:p>
        </p:txBody>
      </p:sp>
      <p:sp>
        <p:nvSpPr>
          <p:cNvPr id="8" name="ZoneTexte 7">
            <a:extLst>
              <a:ext uri="{FF2B5EF4-FFF2-40B4-BE49-F238E27FC236}">
                <a16:creationId xmlns:a16="http://schemas.microsoft.com/office/drawing/2014/main" id="{15682225-68B8-26E9-E5C5-098C46B59D73}"/>
              </a:ext>
            </a:extLst>
          </p:cNvPr>
          <p:cNvSpPr txBox="1"/>
          <p:nvPr/>
        </p:nvSpPr>
        <p:spPr>
          <a:xfrm>
            <a:off x="444500" y="1295400"/>
            <a:ext cx="3531821" cy="4362822"/>
          </a:xfrm>
          <a:prstGeom prst="rect">
            <a:avLst/>
          </a:prstGeom>
          <a:solidFill>
            <a:srgbClr val="3654A3"/>
          </a:solidFill>
          <a:ln w="19050">
            <a:solidFill>
              <a:schemeClr val="bg2"/>
            </a:solidFill>
          </a:ln>
        </p:spPr>
        <p:txBody>
          <a:bodyPr wrap="square" rtlCol="0">
            <a:noAutofit/>
          </a:bodyPr>
          <a:lstStyle/>
          <a:p>
            <a:pPr algn="ctr"/>
            <a:endParaRPr lang="fr-FR" dirty="0">
              <a:solidFill>
                <a:schemeClr val="bg1"/>
              </a:solidFill>
              <a:latin typeface="Arial" panose="020B0604020202020204" pitchFamily="34" charset="0"/>
              <a:cs typeface="Arial" panose="020B0604020202020204" pitchFamily="34" charset="0"/>
            </a:endParaRPr>
          </a:p>
          <a:p>
            <a:pPr algn="ctr"/>
            <a:endParaRPr lang="fr-FR" dirty="0">
              <a:solidFill>
                <a:schemeClr val="bg1"/>
              </a:solidFill>
              <a:latin typeface="Arial" panose="020B0604020202020204" pitchFamily="34" charset="0"/>
              <a:cs typeface="Arial" panose="020B0604020202020204" pitchFamily="34" charset="0"/>
            </a:endParaRPr>
          </a:p>
          <a:p>
            <a:pPr algn="ctr"/>
            <a:endParaRPr lang="fr-FR" dirty="0">
              <a:solidFill>
                <a:schemeClr val="bg1"/>
              </a:solidFill>
              <a:latin typeface="Arial" panose="020B0604020202020204" pitchFamily="34" charset="0"/>
              <a:cs typeface="Arial" panose="020B0604020202020204" pitchFamily="34" charset="0"/>
            </a:endParaRPr>
          </a:p>
          <a:p>
            <a:pPr algn="ctr"/>
            <a:endParaRPr lang="fr-FR" dirty="0">
              <a:solidFill>
                <a:schemeClr val="bg1"/>
              </a:solidFill>
              <a:latin typeface="Arial" panose="020B0604020202020204" pitchFamily="34" charset="0"/>
              <a:cs typeface="Arial" panose="020B0604020202020204" pitchFamily="34" charset="0"/>
            </a:endParaRPr>
          </a:p>
          <a:p>
            <a:pPr algn="ctr"/>
            <a:r>
              <a:rPr lang="fr-FR" sz="2000" dirty="0">
                <a:solidFill>
                  <a:schemeClr val="bg1"/>
                </a:solidFill>
                <a:latin typeface="Calibri" panose="020F0502020204030204" pitchFamily="34" charset="0"/>
                <a:ea typeface="Calibri" panose="020F0502020204030204" pitchFamily="34" charset="0"/>
                <a:cs typeface="Calibri" panose="020F0502020204030204" pitchFamily="34" charset="0"/>
              </a:rPr>
              <a:t>1000 fournisseurs référencés </a:t>
            </a:r>
          </a:p>
          <a:p>
            <a:pPr algn="ctr"/>
            <a:r>
              <a:rPr lang="fr-FR" sz="2000" dirty="0">
                <a:solidFill>
                  <a:schemeClr val="bg1"/>
                </a:solidFill>
                <a:latin typeface="Calibri" panose="020F0502020204030204" pitchFamily="34" charset="0"/>
                <a:ea typeface="Calibri" panose="020F0502020204030204" pitchFamily="34" charset="0"/>
                <a:cs typeface="Calibri" panose="020F0502020204030204" pitchFamily="34" charset="0"/>
              </a:rPr>
              <a:t>(dont 40% de PME) </a:t>
            </a:r>
          </a:p>
          <a:p>
            <a:pPr algn="ctr"/>
            <a:endParaRPr lang="fr-FR"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fr-FR" sz="2000" dirty="0">
                <a:solidFill>
                  <a:schemeClr val="bg1"/>
                </a:solidFill>
                <a:latin typeface="Calibri" panose="020F0502020204030204" pitchFamily="34" charset="0"/>
                <a:ea typeface="Calibri" panose="020F0502020204030204" pitchFamily="34" charset="0"/>
                <a:cs typeface="Calibri" panose="020F0502020204030204" pitchFamily="34" charset="0"/>
              </a:rPr>
              <a:t>Plus de 3500 offres </a:t>
            </a:r>
          </a:p>
          <a:p>
            <a:pPr algn="ctr"/>
            <a:endParaRPr lang="fr-FR"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endParaRPr lang="fr-FR"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fr-FR" sz="2000" dirty="0">
                <a:solidFill>
                  <a:schemeClr val="bg1"/>
                </a:solidFill>
                <a:latin typeface="Calibri" panose="020F0502020204030204" pitchFamily="34" charset="0"/>
                <a:ea typeface="Calibri" panose="020F0502020204030204" pitchFamily="34" charset="0"/>
                <a:cs typeface="Calibri" panose="020F0502020204030204" pitchFamily="34" charset="0"/>
              </a:rPr>
              <a:t>11 familles d’achats</a:t>
            </a:r>
          </a:p>
          <a:p>
            <a:endParaRPr lang="fr-FR" dirty="0">
              <a:solidFill>
                <a:schemeClr val="bg1"/>
              </a:solidFill>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p:txBody>
      </p:sp>
      <p:pic>
        <p:nvPicPr>
          <p:cNvPr id="9" name="Image 8">
            <a:extLst>
              <a:ext uri="{FF2B5EF4-FFF2-40B4-BE49-F238E27FC236}">
                <a16:creationId xmlns:a16="http://schemas.microsoft.com/office/drawing/2014/main" id="{60DF0FD8-41B1-BAA0-E0AC-6C805C80A7D8}"/>
              </a:ext>
            </a:extLst>
          </p:cNvPr>
          <p:cNvPicPr>
            <a:picLocks noChangeAspect="1"/>
          </p:cNvPicPr>
          <p:nvPr/>
        </p:nvPicPr>
        <p:blipFill>
          <a:blip r:embed="rId2"/>
          <a:stretch>
            <a:fillRect/>
          </a:stretch>
        </p:blipFill>
        <p:spPr>
          <a:xfrm>
            <a:off x="4343400" y="1859245"/>
            <a:ext cx="6587561" cy="3558208"/>
          </a:xfrm>
          <a:prstGeom prst="rect">
            <a:avLst/>
          </a:prstGeom>
        </p:spPr>
      </p:pic>
    </p:spTree>
    <p:extLst>
      <p:ext uri="{BB962C8B-B14F-4D97-AF65-F5344CB8AC3E}">
        <p14:creationId xmlns:p14="http://schemas.microsoft.com/office/powerpoint/2010/main" val="21000820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7489</TotalTime>
  <Words>2025</Words>
  <Application>Microsoft Macintosh PowerPoint</Application>
  <PresentationFormat>Grand écran</PresentationFormat>
  <Paragraphs>244</Paragraphs>
  <Slides>24</Slides>
  <Notes>3</Notes>
  <HiddenSlides>0</HiddenSlides>
  <MMClips>0</MMClips>
  <ScaleCrop>false</ScaleCrop>
  <HeadingPairs>
    <vt:vector size="6" baseType="variant">
      <vt:variant>
        <vt:lpstr>Polices utilisées</vt:lpstr>
      </vt:variant>
      <vt:variant>
        <vt:i4>6</vt:i4>
      </vt:variant>
      <vt:variant>
        <vt:lpstr>Thème</vt:lpstr>
      </vt:variant>
      <vt:variant>
        <vt:i4>3</vt:i4>
      </vt:variant>
      <vt:variant>
        <vt:lpstr>Titres des diapositives</vt:lpstr>
      </vt:variant>
      <vt:variant>
        <vt:i4>24</vt:i4>
      </vt:variant>
    </vt:vector>
  </HeadingPairs>
  <TitlesOfParts>
    <vt:vector size="33" baseType="lpstr">
      <vt:lpstr>Arial</vt:lpstr>
      <vt:lpstr>Calibri</vt:lpstr>
      <vt:lpstr>Calibri Light</vt:lpstr>
      <vt:lpstr>Cambria</vt:lpstr>
      <vt:lpstr>Euclid Flex</vt:lpstr>
      <vt:lpstr>Wingdings</vt:lpstr>
      <vt:lpstr>Office Theme</vt:lpstr>
      <vt:lpstr>Conception personnalisée</vt:lpstr>
      <vt:lpstr>1_Conception personnalisée</vt:lpstr>
      <vt:lpstr> Présentation du Resah</vt:lpstr>
      <vt:lpstr>Sommaire </vt:lpstr>
      <vt:lpstr> Qui sommes-nous? </vt:lpstr>
      <vt:lpstr>1. Qui sommes-nous ?</vt:lpstr>
      <vt:lpstr>1. Qui sommes-nous?</vt:lpstr>
      <vt:lpstr>1. Qui sommes-nous?</vt:lpstr>
      <vt:lpstr>1. Qui sommes-nous?</vt:lpstr>
      <vt:lpstr> ZOOM sur la centrale d’achat du Resah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Découvrir nos offres et nous contacter </vt:lpstr>
      <vt:lpstr>Présentation PowerPoint</vt:lpstr>
      <vt:lpstr>Présentation PowerPoint</vt:lpstr>
      <vt:lpstr>Présentation PowerPoint</vt:lpstr>
      <vt:lpstr>Présentation PowerPoint</vt:lpstr>
      <vt:lpstr>Présentation PowerPoint</vt:lpstr>
      <vt:lpstr>Merci de votre intérêt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boriaeserum autad</dc:title>
  <dc:creator>BODARD Pascal</dc:creator>
  <cp:lastModifiedBy>Nathalie SILVESTRI</cp:lastModifiedBy>
  <cp:revision>323</cp:revision>
  <dcterms:created xsi:type="dcterms:W3CDTF">2022-03-28T08:51:21Z</dcterms:created>
  <dcterms:modified xsi:type="dcterms:W3CDTF">2024-03-19T10:04:49Z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2022-03-24T00:00:00Z</vt:filetime>
  </property>
  <property fmtid="{D5CDD505-2E9C-101B-9397-08002B2CF9AE}" pid="3" name="Creator">
    <vt:lpwstr>Adobe InDesign 17.1 (Macintosh)</vt:lpwstr>
  </property>
  <property fmtid="{D5CDD505-2E9C-101B-9397-08002B2CF9AE}" pid="4" name="LastSaved">
    <vt:filetime>2022-03-28T00:00:00Z</vt:filetime>
  </property>
</Properties>
</file>