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1" r:id="rId10"/>
    <p:sldId id="272" r:id="rId11"/>
    <p:sldId id="290" r:id="rId1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245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3429" y="2938652"/>
            <a:ext cx="7105141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447" y="1997075"/>
            <a:ext cx="10318750" cy="3218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redit.fr" TargetMode="External"/><Relationship Id="rId2" Type="http://schemas.openxmlformats.org/officeDocument/2006/relationships/hyperlink" Target="http://reelit.digital/redit-gi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8675" y="1887677"/>
            <a:ext cx="78555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5400" b="1" spc="-325" dirty="0"/>
              <a:t>M</a:t>
            </a:r>
            <a:r>
              <a:rPr sz="5400" b="1" spc="-325" dirty="0" err="1">
                <a:latin typeface="Verdana"/>
                <a:cs typeface="Verdana"/>
              </a:rPr>
              <a:t>arché</a:t>
            </a:r>
            <a:r>
              <a:rPr sz="5400" b="1" spc="-425" dirty="0">
                <a:latin typeface="Verdana"/>
                <a:cs typeface="Verdana"/>
              </a:rPr>
              <a:t> </a:t>
            </a:r>
            <a:r>
              <a:rPr sz="5400" b="1" spc="-285" dirty="0">
                <a:latin typeface="Verdana"/>
                <a:cs typeface="Verdana"/>
              </a:rPr>
              <a:t>RESAH</a:t>
            </a:r>
            <a:endParaRPr sz="5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5894" y="5157825"/>
            <a:ext cx="3220211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417703"/>
            <a:ext cx="505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/>
              <a:t>RE</a:t>
            </a:r>
            <a:r>
              <a:rPr sz="2400" spc="20" dirty="0"/>
              <a:t>SAH</a:t>
            </a:r>
            <a:r>
              <a:rPr sz="2400" spc="-195" dirty="0"/>
              <a:t> </a:t>
            </a:r>
            <a:r>
              <a:rPr sz="2400" spc="-235" dirty="0"/>
              <a:t>–</a:t>
            </a:r>
            <a:r>
              <a:rPr sz="2400" spc="-180" dirty="0"/>
              <a:t> </a:t>
            </a:r>
            <a:r>
              <a:rPr sz="2400" spc="35" dirty="0"/>
              <a:t>Le</a:t>
            </a:r>
            <a:r>
              <a:rPr sz="2400" spc="-175" dirty="0"/>
              <a:t> </a:t>
            </a:r>
            <a:r>
              <a:rPr sz="2400" spc="120" dirty="0"/>
              <a:t>Pé</a:t>
            </a:r>
            <a:r>
              <a:rPr sz="2400" spc="25" dirty="0"/>
              <a:t>rimèt</a:t>
            </a:r>
            <a:r>
              <a:rPr sz="2400" spc="-10" dirty="0"/>
              <a:t>re</a:t>
            </a:r>
            <a:r>
              <a:rPr sz="2400" spc="-200" dirty="0"/>
              <a:t> </a:t>
            </a:r>
            <a:r>
              <a:rPr sz="2400" spc="40" dirty="0"/>
              <a:t>t</a:t>
            </a:r>
            <a:r>
              <a:rPr sz="2400" spc="70" dirty="0"/>
              <a:t>e</a:t>
            </a:r>
            <a:r>
              <a:rPr sz="2400" spc="60" dirty="0"/>
              <a:t>ch</a:t>
            </a:r>
            <a:r>
              <a:rPr sz="2400" spc="55" dirty="0"/>
              <a:t>n</a:t>
            </a:r>
            <a:r>
              <a:rPr sz="2400" spc="50" dirty="0"/>
              <a:t>ique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19" y="1607819"/>
            <a:ext cx="11087100" cy="49423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2976" y="4694935"/>
            <a:ext cx="3686810" cy="1381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RE</a:t>
            </a:r>
            <a:r>
              <a:rPr sz="16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D</a:t>
            </a:r>
            <a:r>
              <a:rPr sz="1600" u="sng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600" u="sng" spc="-1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I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T</a:t>
            </a:r>
            <a:r>
              <a:rPr sz="1600" u="sng" spc="-1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6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-</a:t>
            </a:r>
            <a:r>
              <a:rPr sz="1600" u="sng" spc="-1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600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GI</a:t>
            </a:r>
            <a:r>
              <a:rPr sz="16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E</a:t>
            </a:r>
            <a:r>
              <a:rPr sz="1600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600" u="sng" spc="-3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|</a:t>
            </a:r>
            <a:r>
              <a:rPr sz="1600" u="sng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600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R</a:t>
            </a:r>
            <a:r>
              <a:rPr sz="16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ee</a:t>
            </a:r>
            <a:r>
              <a:rPr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l</a:t>
            </a:r>
            <a:r>
              <a:rPr sz="1600" u="sng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600" u="sng" spc="-1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I</a:t>
            </a:r>
            <a:r>
              <a:rPr sz="16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2"/>
              </a:rPr>
              <a:t>T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Verdana"/>
              <a:cs typeface="Verdana"/>
            </a:endParaRPr>
          </a:p>
          <a:p>
            <a:pPr marL="12700" marR="5080" algn="ctr">
              <a:lnSpc>
                <a:spcPts val="1939"/>
              </a:lnSpc>
            </a:pP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N’hé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sit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z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pas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à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nous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contacter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0" dirty="0">
                <a:solidFill>
                  <a:srgbClr val="404040"/>
                </a:solidFill>
                <a:latin typeface="Verdana"/>
                <a:cs typeface="Verdana"/>
              </a:rPr>
              <a:t>:  </a:t>
            </a:r>
            <a:r>
              <a:rPr sz="18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contact@redit-gie.fr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1920"/>
              </a:lnSpc>
            </a:pPr>
            <a:r>
              <a:rPr sz="1800" spc="90" dirty="0">
                <a:solidFill>
                  <a:srgbClr val="C00000"/>
                </a:solidFill>
                <a:latin typeface="Verdana"/>
                <a:cs typeface="Verdana"/>
              </a:rPr>
              <a:t>0</a:t>
            </a:r>
            <a:r>
              <a:rPr sz="1800" spc="-1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Verdana"/>
                <a:cs typeface="Verdana"/>
              </a:rPr>
              <a:t>8</a:t>
            </a:r>
            <a:r>
              <a:rPr sz="1800" spc="-95" dirty="0">
                <a:solidFill>
                  <a:srgbClr val="C00000"/>
                </a:solidFill>
                <a:latin typeface="Verdana"/>
                <a:cs typeface="Verdana"/>
              </a:rPr>
              <a:t>25</a:t>
            </a:r>
            <a:r>
              <a:rPr sz="1800" spc="-1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C00000"/>
                </a:solidFill>
                <a:latin typeface="Verdana"/>
                <a:cs typeface="Verdana"/>
              </a:rPr>
              <a:t>745</a:t>
            </a:r>
            <a:r>
              <a:rPr sz="1800" spc="-15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Verdana"/>
                <a:cs typeface="Verdana"/>
              </a:rPr>
              <a:t>692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2790444"/>
            <a:ext cx="2895600" cy="752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0292" y="2938652"/>
            <a:ext cx="7012940" cy="640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270"/>
              </a:lnSpc>
            </a:pPr>
            <a:r>
              <a:rPr sz="4400" spc="70" dirty="0" err="1">
                <a:solidFill>
                  <a:srgbClr val="FFFFFF"/>
                </a:solidFill>
                <a:latin typeface="Verdana"/>
                <a:cs typeface="Verdana"/>
              </a:rPr>
              <a:t>Présentation</a:t>
            </a:r>
            <a:r>
              <a:rPr sz="44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35" dirty="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sz="440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spc="135" dirty="0">
                <a:solidFill>
                  <a:srgbClr val="FFFFFF"/>
                </a:solidFill>
                <a:latin typeface="Verdana"/>
                <a:cs typeface="Verdana"/>
              </a:rPr>
              <a:t>Marché</a:t>
            </a:r>
            <a:endParaRPr sz="4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982" y="417703"/>
            <a:ext cx="3642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FFFFFF"/>
                </a:solidFill>
                <a:latin typeface="Verdana"/>
                <a:cs typeface="Verdana"/>
              </a:rPr>
              <a:t>Présentat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du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SAH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480" y="1993773"/>
            <a:ext cx="757174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Le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Resah est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groupement d’intérêt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public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(GIP)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dont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l’objectif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est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d’appuyer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mutualisation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et </a:t>
            </a:r>
            <a:r>
              <a:rPr sz="2800" b="1" spc="15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professionnalisation</a:t>
            </a:r>
            <a:r>
              <a:rPr sz="2800" b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sz="2800" b="1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achats</a:t>
            </a:r>
            <a:r>
              <a:rPr sz="2800" b="1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sz="28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établissements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3480" y="3146298"/>
            <a:ext cx="7569200" cy="19323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1695450" algn="l"/>
                <a:tab pos="4152265" algn="l"/>
                <a:tab pos="4660900" algn="l"/>
                <a:tab pos="6034405" algn="l"/>
                <a:tab pos="7263130" algn="l"/>
              </a:tabLst>
            </a:pPr>
            <a:r>
              <a:rPr sz="2800" spc="-10" dirty="0">
                <a:latin typeface="Calibri"/>
                <a:cs typeface="Calibri"/>
              </a:rPr>
              <a:t>sani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méd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ociau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sociaux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ics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et  </a:t>
            </a:r>
            <a:r>
              <a:rPr sz="2800" spc="-15" dirty="0">
                <a:latin typeface="Calibri"/>
                <a:cs typeface="Calibri"/>
              </a:rPr>
              <a:t>privés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lucratifs.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Resah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accompagne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aujourd'hui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1667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adhérents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90" y="2721373"/>
            <a:ext cx="831690" cy="5008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275" y="4626373"/>
            <a:ext cx="804120" cy="500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417703"/>
            <a:ext cx="3642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/>
              <a:t>Présentat</a:t>
            </a:r>
            <a:r>
              <a:rPr sz="2400" spc="20" dirty="0"/>
              <a:t>i</a:t>
            </a:r>
            <a:r>
              <a:rPr sz="2400" spc="65" dirty="0"/>
              <a:t>on</a:t>
            </a:r>
            <a:r>
              <a:rPr sz="2400" spc="-195" dirty="0"/>
              <a:t> </a:t>
            </a:r>
            <a:r>
              <a:rPr sz="2400" spc="70" dirty="0"/>
              <a:t>du</a:t>
            </a:r>
            <a:r>
              <a:rPr sz="2400" spc="-180" dirty="0"/>
              <a:t> </a:t>
            </a:r>
            <a:r>
              <a:rPr sz="2400" spc="65" dirty="0"/>
              <a:t>RE</a:t>
            </a:r>
            <a:r>
              <a:rPr sz="2400" spc="20" dirty="0"/>
              <a:t>SAH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4332" y="1363980"/>
            <a:ext cx="7473696" cy="52745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417703"/>
            <a:ext cx="3642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/>
              <a:t>Présentat</a:t>
            </a:r>
            <a:r>
              <a:rPr sz="2400" spc="20" dirty="0"/>
              <a:t>i</a:t>
            </a:r>
            <a:r>
              <a:rPr sz="2400" spc="65" dirty="0"/>
              <a:t>on</a:t>
            </a:r>
            <a:r>
              <a:rPr sz="2400" spc="-195" dirty="0"/>
              <a:t> </a:t>
            </a:r>
            <a:r>
              <a:rPr sz="2400" spc="70" dirty="0"/>
              <a:t>du</a:t>
            </a:r>
            <a:r>
              <a:rPr sz="2400" spc="-180" dirty="0"/>
              <a:t> </a:t>
            </a:r>
            <a:r>
              <a:rPr sz="2400" spc="65" dirty="0"/>
              <a:t>RE</a:t>
            </a:r>
            <a:r>
              <a:rPr sz="2400" spc="20" dirty="0"/>
              <a:t>SAH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1170432"/>
            <a:ext cx="9243060" cy="5449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417703"/>
            <a:ext cx="3642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/>
              <a:t>Présentat</a:t>
            </a:r>
            <a:r>
              <a:rPr sz="2400" spc="20" dirty="0"/>
              <a:t>i</a:t>
            </a:r>
            <a:r>
              <a:rPr sz="2400" spc="65" dirty="0"/>
              <a:t>on</a:t>
            </a:r>
            <a:r>
              <a:rPr sz="2400" spc="-195" dirty="0"/>
              <a:t> </a:t>
            </a:r>
            <a:r>
              <a:rPr sz="2400" spc="70" dirty="0"/>
              <a:t>du</a:t>
            </a:r>
            <a:r>
              <a:rPr sz="2400" spc="-180" dirty="0"/>
              <a:t> </a:t>
            </a:r>
            <a:r>
              <a:rPr sz="2400" spc="65" dirty="0"/>
              <a:t>RE</a:t>
            </a:r>
            <a:r>
              <a:rPr sz="2400" spc="20" dirty="0"/>
              <a:t>SAH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789" y="1676400"/>
            <a:ext cx="10263639" cy="4816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8076" y="2938652"/>
            <a:ext cx="589470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8615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Le </a:t>
            </a:r>
            <a:r>
              <a:rPr spc="100" dirty="0"/>
              <a:t>lot </a:t>
            </a:r>
            <a:r>
              <a:rPr spc="-254" dirty="0"/>
              <a:t>n°3 </a:t>
            </a:r>
            <a:r>
              <a:rPr spc="-250" dirty="0"/>
              <a:t> </a:t>
            </a:r>
            <a:r>
              <a:rPr lang="fr-FR" spc="-250" dirty="0"/>
              <a:t>   </a:t>
            </a:r>
            <a:r>
              <a:rPr spc="50" dirty="0" err="1"/>
              <a:t>Orga</a:t>
            </a:r>
            <a:r>
              <a:rPr spc="35" dirty="0" err="1"/>
              <a:t>nisation</a:t>
            </a:r>
            <a:endParaRPr spc="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417703"/>
            <a:ext cx="541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/>
              <a:t>RE</a:t>
            </a:r>
            <a:r>
              <a:rPr sz="2400" spc="20" dirty="0"/>
              <a:t>SAH</a:t>
            </a:r>
            <a:r>
              <a:rPr sz="2400" spc="-195" dirty="0"/>
              <a:t> </a:t>
            </a:r>
            <a:r>
              <a:rPr sz="2400" spc="-235" dirty="0"/>
              <a:t>–</a:t>
            </a:r>
            <a:r>
              <a:rPr sz="2400" spc="-180" dirty="0"/>
              <a:t> </a:t>
            </a:r>
            <a:r>
              <a:rPr sz="2400" spc="70" dirty="0"/>
              <a:t>R</a:t>
            </a:r>
            <a:r>
              <a:rPr sz="2400" spc="65" dirty="0"/>
              <a:t>é</a:t>
            </a:r>
            <a:r>
              <a:rPr sz="2400" spc="40" dirty="0"/>
              <a:t>p</a:t>
            </a:r>
            <a:r>
              <a:rPr sz="2400" spc="30" dirty="0"/>
              <a:t>a</a:t>
            </a:r>
            <a:r>
              <a:rPr sz="2400" spc="5" dirty="0"/>
              <a:t>rtit</a:t>
            </a:r>
            <a:r>
              <a:rPr sz="2400" spc="10" dirty="0"/>
              <a:t>i</a:t>
            </a:r>
            <a:r>
              <a:rPr sz="2400" spc="65" dirty="0"/>
              <a:t>on</a:t>
            </a:r>
            <a:r>
              <a:rPr sz="2400" spc="-185" dirty="0"/>
              <a:t> </a:t>
            </a:r>
            <a:r>
              <a:rPr sz="2400" spc="60" dirty="0"/>
              <a:t>gé</a:t>
            </a:r>
            <a:r>
              <a:rPr sz="2400" spc="40" dirty="0"/>
              <a:t>og</a:t>
            </a:r>
            <a:r>
              <a:rPr sz="2400" spc="15" dirty="0"/>
              <a:t>r</a:t>
            </a:r>
            <a:r>
              <a:rPr sz="2400" spc="40" dirty="0"/>
              <a:t>a</a:t>
            </a:r>
            <a:r>
              <a:rPr sz="2400" spc="30" dirty="0"/>
              <a:t>p</a:t>
            </a:r>
            <a:r>
              <a:rPr sz="2400" spc="45" dirty="0"/>
              <a:t>hique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377" y="1349360"/>
            <a:ext cx="1412738" cy="4768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3928" y="1461835"/>
            <a:ext cx="4849714" cy="5321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4796" y="2938652"/>
            <a:ext cx="5044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Cat</a:t>
            </a:r>
            <a:r>
              <a:rPr spc="20" dirty="0"/>
              <a:t>a</a:t>
            </a:r>
            <a:r>
              <a:rPr spc="100" dirty="0"/>
              <a:t>logue</a:t>
            </a:r>
            <a:r>
              <a:rPr spc="-345" dirty="0"/>
              <a:t> </a:t>
            </a:r>
            <a:r>
              <a:rPr spc="75" dirty="0"/>
              <a:t>RESAH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103</Words>
  <Application>Microsoft Office PowerPoint</Application>
  <PresentationFormat>Grand écran</PresentationFormat>
  <Paragraphs>18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Calibri</vt:lpstr>
      <vt:lpstr>Verdana</vt:lpstr>
      <vt:lpstr>Office Theme</vt:lpstr>
      <vt:lpstr>Marché RESAH</vt:lpstr>
      <vt:lpstr>Présentation PowerPoint</vt:lpstr>
      <vt:lpstr>Le Resah est un groupement d’intérêt public (GIP)  dont l’objectif est d’appuyer la mutualisation et la  professionnalisation des achats des établissements</vt:lpstr>
      <vt:lpstr>Présentation du RESAH</vt:lpstr>
      <vt:lpstr>Présentation du RESAH</vt:lpstr>
      <vt:lpstr>Présentation du RESAH</vt:lpstr>
      <vt:lpstr>Le lot n°3     Organisation</vt:lpstr>
      <vt:lpstr>RESAH – Répartition géographique</vt:lpstr>
      <vt:lpstr>Catalogue RESAH</vt:lpstr>
      <vt:lpstr>RESAH – Le Périmètre technique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reel it</dc:creator>
  <cp:lastModifiedBy>Faysal AIFOUT</cp:lastModifiedBy>
  <cp:revision>4</cp:revision>
  <dcterms:created xsi:type="dcterms:W3CDTF">2024-03-21T13:49:13Z</dcterms:created>
  <dcterms:modified xsi:type="dcterms:W3CDTF">2024-03-21T13:56:15Z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2023-02-03T00:00:00Z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2024-03-21T00:00:00Z</vt:filetime>
  </property>
</Properties>
</file>