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sldIdLst>
    <p:sldId id="256" r:id="rId2"/>
    <p:sldId id="508" r:id="rId3"/>
    <p:sldId id="514" r:id="rId4"/>
    <p:sldId id="543" r:id="rId5"/>
    <p:sldId id="509" r:id="rId6"/>
    <p:sldId id="493" r:id="rId7"/>
    <p:sldId id="510" r:id="rId8"/>
    <p:sldId id="501" r:id="rId9"/>
    <p:sldId id="525" r:id="rId10"/>
    <p:sldId id="496" r:id="rId11"/>
    <p:sldId id="520" r:id="rId12"/>
    <p:sldId id="526" r:id="rId13"/>
    <p:sldId id="539" r:id="rId14"/>
    <p:sldId id="538" r:id="rId15"/>
    <p:sldId id="499" r:id="rId16"/>
    <p:sldId id="535" r:id="rId17"/>
    <p:sldId id="540" r:id="rId18"/>
    <p:sldId id="541" r:id="rId19"/>
    <p:sldId id="497" r:id="rId20"/>
    <p:sldId id="512" r:id="rId21"/>
    <p:sldId id="517" r:id="rId22"/>
    <p:sldId id="529" r:id="rId23"/>
    <p:sldId id="527" r:id="rId24"/>
    <p:sldId id="432" r:id="rId25"/>
    <p:sldId id="530" r:id="rId26"/>
    <p:sldId id="531" r:id="rId27"/>
    <p:sldId id="434" r:id="rId28"/>
    <p:sldId id="532" r:id="rId29"/>
    <p:sldId id="511" r:id="rId30"/>
    <p:sldId id="534" r:id="rId31"/>
    <p:sldId id="533" r:id="rId32"/>
    <p:sldId id="542" r:id="rId33"/>
    <p:sldId id="502" r:id="rId34"/>
    <p:sldId id="553" r:id="rId35"/>
    <p:sldId id="504" r:id="rId36"/>
    <p:sldId id="513" r:id="rId37"/>
    <p:sldId id="506" r:id="rId38"/>
    <p:sldId id="324" r:id="rId39"/>
    <p:sldId id="522" r:id="rId40"/>
    <p:sldId id="558" r:id="rId41"/>
    <p:sldId id="554" r:id="rId42"/>
    <p:sldId id="507" r:id="rId43"/>
    <p:sldId id="556" r:id="rId44"/>
    <p:sldId id="333" r:id="rId45"/>
    <p:sldId id="544" r:id="rId46"/>
    <p:sldId id="545" r:id="rId47"/>
    <p:sldId id="547" r:id="rId48"/>
    <p:sldId id="548" r:id="rId49"/>
    <p:sldId id="546" r:id="rId50"/>
    <p:sldId id="557" r:id="rId51"/>
    <p:sldId id="550" r:id="rId52"/>
    <p:sldId id="549" r:id="rId5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ippe CAZABONNE" initials="PC" lastIdx="1" clrIdx="0">
    <p:extLst>
      <p:ext uri="{19B8F6BF-5375-455C-9EA6-DF929625EA0E}">
        <p15:presenceInfo xmlns:p15="http://schemas.microsoft.com/office/powerpoint/2012/main" userId="e085bdb767d1fdf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B482DA"/>
    <a:srgbClr val="00188F"/>
    <a:srgbClr val="A5B4DE"/>
    <a:srgbClr val="4B98BD"/>
    <a:srgbClr val="FF9600"/>
    <a:srgbClr val="A14141"/>
    <a:srgbClr val="5E9FD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D719A2-4CFD-4D36-8604-508E58A585CD}" type="datetimeFigureOut">
              <a:rPr lang="fr-FR" smtClean="0"/>
              <a:t>23/06/2024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3E52D9-1CC8-44EC-9CA5-E002EB74C789}" type="slidenum">
              <a:rPr lang="fr-FR" smtClean="0"/>
              <a:t>‹N°›</a:t>
            </a:fld>
            <a:endParaRPr lang="fr-FR"/>
          </a:p>
        </p:txBody>
      </p:sp>
    </p:spTree>
    <p:extLst>
      <p:ext uri="{BB962C8B-B14F-4D97-AF65-F5344CB8AC3E}">
        <p14:creationId xmlns:p14="http://schemas.microsoft.com/office/powerpoint/2010/main" val="1054259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2D6841-3136-674E-B1E2-022F8269EDC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6084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piqsels.com/en/public-domain-photo-szrtn" TargetMode="External"/><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69170C-FA64-46A1-A8B7-FC1107030F28}"/>
              </a:ext>
            </a:extLst>
          </p:cNvPr>
          <p:cNvSpPr>
            <a:spLocks noGrp="1"/>
          </p:cNvSpPr>
          <p:nvPr>
            <p:ph type="ctrTitle"/>
          </p:nvPr>
        </p:nvSpPr>
        <p:spPr>
          <a:xfrm>
            <a:off x="1524000" y="2328421"/>
            <a:ext cx="9144000" cy="2301714"/>
          </a:xfrm>
        </p:spPr>
        <p:txBody>
          <a:bodyPr anchor="b"/>
          <a:lstStyle>
            <a:lvl1pPr algn="ctr">
              <a:defRPr sz="6000" b="1">
                <a:solidFill>
                  <a:schemeClr val="accent1">
                    <a:lumMod val="75000"/>
                  </a:schemeClr>
                </a:solidFill>
                <a:effectLst>
                  <a:outerShdw blurRad="50800" dist="38100" algn="l" rotWithShape="0">
                    <a:prstClr val="black">
                      <a:alpha val="40000"/>
                    </a:prstClr>
                  </a:outerShdw>
                </a:effectLst>
                <a:latin typeface="Segoe UI Light" panose="020B0502040204020203" pitchFamily="34" charset="0"/>
                <a:cs typeface="Segoe UI Light" panose="020B0502040204020203" pitchFamily="34" charset="0"/>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25FFAD2E-15F1-4890-8175-EE03C57F4B75}"/>
              </a:ext>
            </a:extLst>
          </p:cNvPr>
          <p:cNvSpPr>
            <a:spLocks noGrp="1"/>
          </p:cNvSpPr>
          <p:nvPr>
            <p:ph type="subTitle" idx="1"/>
          </p:nvPr>
        </p:nvSpPr>
        <p:spPr>
          <a:xfrm>
            <a:off x="1524000" y="4788816"/>
            <a:ext cx="9144000" cy="468984"/>
          </a:xfrm>
        </p:spPr>
        <p:txBody>
          <a:bodyPr/>
          <a:lstStyle>
            <a:lvl1pPr marL="0" indent="0" algn="ctr">
              <a:buNone/>
              <a:defRPr sz="2400">
                <a:solidFill>
                  <a:srgbClr val="00B0F0"/>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4" name="Espace réservé de la date 3">
            <a:extLst>
              <a:ext uri="{FF2B5EF4-FFF2-40B4-BE49-F238E27FC236}">
                <a16:creationId xmlns:a16="http://schemas.microsoft.com/office/drawing/2014/main" id="{889F0F09-F2A9-4DAF-AB58-046BB10441DA}"/>
              </a:ext>
            </a:extLst>
          </p:cNvPr>
          <p:cNvSpPr>
            <a:spLocks noGrp="1"/>
          </p:cNvSpPr>
          <p:nvPr>
            <p:ph type="dt" sz="half" idx="10"/>
          </p:nvPr>
        </p:nvSpPr>
        <p:spPr/>
        <p:txBody>
          <a:bodyPr/>
          <a:lstStyle>
            <a:lvl1pPr>
              <a:defRPr lang="fr-FR" sz="1200" kern="1200" smtClean="0">
                <a:solidFill>
                  <a:schemeClr val="tx1">
                    <a:tint val="75000"/>
                  </a:schemeClr>
                </a:solidFill>
                <a:latin typeface="Segoe UI Light" panose="020B0502040204020203" pitchFamily="34" charset="0"/>
                <a:ea typeface="+mn-ea"/>
                <a:cs typeface="Segoe UI Light" panose="020B0502040204020203" pitchFamily="34" charset="0"/>
              </a:defRPr>
            </a:lvl1pPr>
          </a:lstStyle>
          <a:p>
            <a:fld id="{7F18A0E7-2D1F-48AA-981B-7B663CA18A5E}" type="datetime1">
              <a:rPr lang="fr-FR" smtClean="0"/>
              <a:t>23/06/2024</a:t>
            </a:fld>
            <a:endParaRPr lang="fr-FR" dirty="0"/>
          </a:p>
        </p:txBody>
      </p:sp>
      <p:sp>
        <p:nvSpPr>
          <p:cNvPr id="6" name="Espace réservé du numéro de diapositive 5">
            <a:extLst>
              <a:ext uri="{FF2B5EF4-FFF2-40B4-BE49-F238E27FC236}">
                <a16:creationId xmlns:a16="http://schemas.microsoft.com/office/drawing/2014/main" id="{A63C3E09-7ACA-4015-B568-857772348AFB}"/>
              </a:ext>
            </a:extLst>
          </p:cNvPr>
          <p:cNvSpPr>
            <a:spLocks noGrp="1"/>
          </p:cNvSpPr>
          <p:nvPr>
            <p:ph type="sldNum" sz="quarter" idx="12"/>
          </p:nvPr>
        </p:nvSpPr>
        <p:spPr/>
        <p:txBody>
          <a:bodyPr/>
          <a:lstStyle>
            <a:lvl1pPr>
              <a:defRPr lang="fr-FR" sz="1200" kern="1200" smtClean="0">
                <a:solidFill>
                  <a:schemeClr val="tx1">
                    <a:tint val="75000"/>
                  </a:schemeClr>
                </a:solidFill>
                <a:latin typeface="Segoe UI Light" panose="020B0502040204020203" pitchFamily="34" charset="0"/>
                <a:ea typeface="+mn-ea"/>
                <a:cs typeface="Segoe UI Light" panose="020B0502040204020203" pitchFamily="34" charset="0"/>
              </a:defRPr>
            </a:lvl1pPr>
          </a:lstStyle>
          <a:p>
            <a:fld id="{D2E3CAAE-7AAD-4CA7-A317-7E92AF67A54E}" type="slidenum">
              <a:rPr lang="fr-FR" smtClean="0"/>
              <a:pPr/>
              <a:t>‹N°›</a:t>
            </a:fld>
            <a:endParaRPr lang="fr-FR" dirty="0"/>
          </a:p>
        </p:txBody>
      </p:sp>
      <p:pic>
        <p:nvPicPr>
          <p:cNvPr id="11" name="Image 10">
            <a:extLst>
              <a:ext uri="{FF2B5EF4-FFF2-40B4-BE49-F238E27FC236}">
                <a16:creationId xmlns:a16="http://schemas.microsoft.com/office/drawing/2014/main" id="{7AE45F1B-7D7B-4905-804F-35B72878B6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80589" y="740826"/>
            <a:ext cx="3430821" cy="1175955"/>
          </a:xfrm>
          <a:prstGeom prst="rect">
            <a:avLst/>
          </a:prstGeom>
        </p:spPr>
      </p:pic>
    </p:spTree>
    <p:extLst>
      <p:ext uri="{BB962C8B-B14F-4D97-AF65-F5344CB8AC3E}">
        <p14:creationId xmlns:p14="http://schemas.microsoft.com/office/powerpoint/2010/main" val="346397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802B9A-7303-4DD2-AD74-951D26E71E4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59C0FF6-62C5-473F-AD5E-0C941FEA16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3F40824-205A-4918-B160-D51E63D6CE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E55DF1E-E6B6-48EA-81FF-D49D77F924ED}"/>
              </a:ext>
            </a:extLst>
          </p:cNvPr>
          <p:cNvSpPr>
            <a:spLocks noGrp="1"/>
          </p:cNvSpPr>
          <p:nvPr>
            <p:ph type="dt" sz="half" idx="10"/>
          </p:nvPr>
        </p:nvSpPr>
        <p:spPr/>
        <p:txBody>
          <a:bodyPr/>
          <a:lstStyle>
            <a:lvl1pPr>
              <a:defRPr lang="fr-FR" sz="1200" kern="1200" smtClean="0">
                <a:solidFill>
                  <a:schemeClr val="tx1">
                    <a:tint val="75000"/>
                  </a:schemeClr>
                </a:solidFill>
                <a:latin typeface="Segoe UI Light" panose="020B0502040204020203" pitchFamily="34" charset="0"/>
                <a:ea typeface="+mn-ea"/>
                <a:cs typeface="Segoe UI Light" panose="020B0502040204020203" pitchFamily="34" charset="0"/>
              </a:defRPr>
            </a:lvl1pPr>
          </a:lstStyle>
          <a:p>
            <a:fld id="{FCEE1081-99B2-4595-956C-F339662AF09F}" type="datetime1">
              <a:rPr lang="fr-FR" smtClean="0"/>
              <a:t>23/06/2024</a:t>
            </a:fld>
            <a:endParaRPr lang="fr-FR" dirty="0"/>
          </a:p>
        </p:txBody>
      </p:sp>
      <p:sp>
        <p:nvSpPr>
          <p:cNvPr id="7" name="Espace réservé du numéro de diapositive 6">
            <a:extLst>
              <a:ext uri="{FF2B5EF4-FFF2-40B4-BE49-F238E27FC236}">
                <a16:creationId xmlns:a16="http://schemas.microsoft.com/office/drawing/2014/main" id="{4D8C55C6-5E80-448D-861D-CCC23EBF0CD7}"/>
              </a:ext>
            </a:extLst>
          </p:cNvPr>
          <p:cNvSpPr>
            <a:spLocks noGrp="1"/>
          </p:cNvSpPr>
          <p:nvPr>
            <p:ph type="sldNum" sz="quarter" idx="12"/>
          </p:nvPr>
        </p:nvSpPr>
        <p:spPr/>
        <p:txBody>
          <a:bodyPr/>
          <a:lstStyle>
            <a:lvl1pPr>
              <a:defRPr lang="fr-FR" sz="1200" kern="1200" smtClean="0">
                <a:solidFill>
                  <a:schemeClr val="tx1">
                    <a:tint val="75000"/>
                  </a:schemeClr>
                </a:solidFill>
                <a:latin typeface="Segoe UI Light" panose="020B0502040204020203" pitchFamily="34" charset="0"/>
                <a:ea typeface="+mn-ea"/>
                <a:cs typeface="Segoe UI Light" panose="020B0502040204020203" pitchFamily="34" charset="0"/>
              </a:defRPr>
            </a:lvl1pPr>
          </a:lstStyle>
          <a:p>
            <a:fld id="{D2E3CAAE-7AAD-4CA7-A317-7E92AF67A54E}" type="slidenum">
              <a:rPr lang="fr-FR" smtClean="0"/>
              <a:pPr/>
              <a:t>‹N°›</a:t>
            </a:fld>
            <a:endParaRPr lang="fr-FR" dirty="0"/>
          </a:p>
        </p:txBody>
      </p:sp>
    </p:spTree>
    <p:extLst>
      <p:ext uri="{BB962C8B-B14F-4D97-AF65-F5344CB8AC3E}">
        <p14:creationId xmlns:p14="http://schemas.microsoft.com/office/powerpoint/2010/main" val="3010472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FCA1FD-6373-4BE7-9378-9470E3B2565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7FD203F-047B-4D9B-BE23-82457BE8A9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48C46BFD-7B90-46D7-9D5B-E7114F99BB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7087BC6-2B40-41E9-A621-81653CC68A79}"/>
              </a:ext>
            </a:extLst>
          </p:cNvPr>
          <p:cNvSpPr>
            <a:spLocks noGrp="1"/>
          </p:cNvSpPr>
          <p:nvPr>
            <p:ph type="dt" sz="half" idx="10"/>
          </p:nvPr>
        </p:nvSpPr>
        <p:spPr/>
        <p:txBody>
          <a:bodyPr/>
          <a:lstStyle/>
          <a:p>
            <a:fld id="{86D3C33D-9495-46D8-9312-4D470B29FCF9}" type="datetime1">
              <a:rPr lang="fr-FR" smtClean="0"/>
              <a:t>23/06/2024</a:t>
            </a:fld>
            <a:endParaRPr lang="fr-FR"/>
          </a:p>
        </p:txBody>
      </p:sp>
      <p:sp>
        <p:nvSpPr>
          <p:cNvPr id="6" name="Espace réservé du pied de page 5">
            <a:extLst>
              <a:ext uri="{FF2B5EF4-FFF2-40B4-BE49-F238E27FC236}">
                <a16:creationId xmlns:a16="http://schemas.microsoft.com/office/drawing/2014/main" id="{8D1347F1-3395-4800-97BA-5A13791206D1}"/>
              </a:ext>
            </a:extLst>
          </p:cNvPr>
          <p:cNvSpPr>
            <a:spLocks noGrp="1"/>
          </p:cNvSpPr>
          <p:nvPr>
            <p:ph type="ftr" sz="quarter" idx="11"/>
          </p:nvPr>
        </p:nvSpPr>
        <p:spPr>
          <a:xfrm>
            <a:off x="4038600" y="6356350"/>
            <a:ext cx="4114800" cy="365125"/>
          </a:xfrm>
          <a:prstGeom prst="rect">
            <a:avLst/>
          </a:prstGeom>
        </p:spPr>
        <p:txBody>
          <a:bodyPr/>
          <a:lstStyle/>
          <a:p>
            <a:r>
              <a:rPr lang="fr-FR"/>
              <a:t>AMU – 2024</a:t>
            </a:r>
          </a:p>
        </p:txBody>
      </p:sp>
      <p:sp>
        <p:nvSpPr>
          <p:cNvPr id="7" name="Espace réservé du numéro de diapositive 6">
            <a:extLst>
              <a:ext uri="{FF2B5EF4-FFF2-40B4-BE49-F238E27FC236}">
                <a16:creationId xmlns:a16="http://schemas.microsoft.com/office/drawing/2014/main" id="{23FB8107-262F-493D-A3E8-A32C9D318B73}"/>
              </a:ext>
            </a:extLst>
          </p:cNvPr>
          <p:cNvSpPr>
            <a:spLocks noGrp="1"/>
          </p:cNvSpPr>
          <p:nvPr>
            <p:ph type="sldNum" sz="quarter" idx="12"/>
          </p:nvPr>
        </p:nvSpPr>
        <p:spPr/>
        <p:txBody>
          <a:bodyPr/>
          <a:lstStyle/>
          <a:p>
            <a:fld id="{D2E3CAAE-7AAD-4CA7-A317-7E92AF67A54E}" type="slidenum">
              <a:rPr lang="fr-FR" smtClean="0"/>
              <a:t>‹N°›</a:t>
            </a:fld>
            <a:endParaRPr lang="fr-FR"/>
          </a:p>
        </p:txBody>
      </p:sp>
    </p:spTree>
    <p:extLst>
      <p:ext uri="{BB962C8B-B14F-4D97-AF65-F5344CB8AC3E}">
        <p14:creationId xmlns:p14="http://schemas.microsoft.com/office/powerpoint/2010/main" val="3776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3A6438-A59F-4E79-BB21-1B0CD1DED6F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A47E26A-8C38-437C-A2DA-2ED86914F8C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5DAA6B5-AF40-4000-A10B-18A46CEBEC3A}"/>
              </a:ext>
            </a:extLst>
          </p:cNvPr>
          <p:cNvSpPr>
            <a:spLocks noGrp="1"/>
          </p:cNvSpPr>
          <p:nvPr>
            <p:ph type="dt" sz="half" idx="10"/>
          </p:nvPr>
        </p:nvSpPr>
        <p:spPr/>
        <p:txBody>
          <a:bodyPr/>
          <a:lstStyle/>
          <a:p>
            <a:fld id="{883C2B8F-CBAA-40D2-8887-D47456F03AAB}" type="datetime1">
              <a:rPr lang="fr-FR" smtClean="0"/>
              <a:t>23/06/2024</a:t>
            </a:fld>
            <a:endParaRPr lang="fr-FR"/>
          </a:p>
        </p:txBody>
      </p:sp>
      <p:sp>
        <p:nvSpPr>
          <p:cNvPr id="5" name="Espace réservé du pied de page 4">
            <a:extLst>
              <a:ext uri="{FF2B5EF4-FFF2-40B4-BE49-F238E27FC236}">
                <a16:creationId xmlns:a16="http://schemas.microsoft.com/office/drawing/2014/main" id="{C1CDC12F-A2A5-4D1A-8955-480D8F582AA6}"/>
              </a:ext>
            </a:extLst>
          </p:cNvPr>
          <p:cNvSpPr>
            <a:spLocks noGrp="1"/>
          </p:cNvSpPr>
          <p:nvPr>
            <p:ph type="ftr" sz="quarter" idx="11"/>
          </p:nvPr>
        </p:nvSpPr>
        <p:spPr>
          <a:xfrm>
            <a:off x="4038600" y="6356350"/>
            <a:ext cx="4114800" cy="365125"/>
          </a:xfrm>
          <a:prstGeom prst="rect">
            <a:avLst/>
          </a:prstGeom>
        </p:spPr>
        <p:txBody>
          <a:bodyPr/>
          <a:lstStyle/>
          <a:p>
            <a:r>
              <a:rPr lang="fr-FR"/>
              <a:t>AMU – 2024</a:t>
            </a:r>
          </a:p>
        </p:txBody>
      </p:sp>
      <p:sp>
        <p:nvSpPr>
          <p:cNvPr id="6" name="Espace réservé du numéro de diapositive 5">
            <a:extLst>
              <a:ext uri="{FF2B5EF4-FFF2-40B4-BE49-F238E27FC236}">
                <a16:creationId xmlns:a16="http://schemas.microsoft.com/office/drawing/2014/main" id="{3EE6C72F-51C2-4FB5-B240-16E41BA67EF7}"/>
              </a:ext>
            </a:extLst>
          </p:cNvPr>
          <p:cNvSpPr>
            <a:spLocks noGrp="1"/>
          </p:cNvSpPr>
          <p:nvPr>
            <p:ph type="sldNum" sz="quarter" idx="12"/>
          </p:nvPr>
        </p:nvSpPr>
        <p:spPr/>
        <p:txBody>
          <a:bodyPr/>
          <a:lstStyle/>
          <a:p>
            <a:fld id="{D2E3CAAE-7AAD-4CA7-A317-7E92AF67A54E}" type="slidenum">
              <a:rPr lang="fr-FR" smtClean="0"/>
              <a:t>‹N°›</a:t>
            </a:fld>
            <a:endParaRPr lang="fr-FR"/>
          </a:p>
        </p:txBody>
      </p:sp>
    </p:spTree>
    <p:extLst>
      <p:ext uri="{BB962C8B-B14F-4D97-AF65-F5344CB8AC3E}">
        <p14:creationId xmlns:p14="http://schemas.microsoft.com/office/powerpoint/2010/main" val="327657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10D92E2-138C-48B3-8D24-C148D78D27A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4D1BF28-5EE1-447C-AD00-F9834FEABBB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24020E-578B-4E65-9FDC-F37C702E89AD}"/>
              </a:ext>
            </a:extLst>
          </p:cNvPr>
          <p:cNvSpPr>
            <a:spLocks noGrp="1"/>
          </p:cNvSpPr>
          <p:nvPr>
            <p:ph type="dt" sz="half" idx="10"/>
          </p:nvPr>
        </p:nvSpPr>
        <p:spPr/>
        <p:txBody>
          <a:bodyPr/>
          <a:lstStyle/>
          <a:p>
            <a:fld id="{06AE5E3C-D384-4508-BA26-EE465F9DABF8}" type="datetime1">
              <a:rPr lang="fr-FR" smtClean="0"/>
              <a:t>23/06/2024</a:t>
            </a:fld>
            <a:endParaRPr lang="fr-FR"/>
          </a:p>
        </p:txBody>
      </p:sp>
      <p:sp>
        <p:nvSpPr>
          <p:cNvPr id="5" name="Espace réservé du pied de page 4">
            <a:extLst>
              <a:ext uri="{FF2B5EF4-FFF2-40B4-BE49-F238E27FC236}">
                <a16:creationId xmlns:a16="http://schemas.microsoft.com/office/drawing/2014/main" id="{78B84787-7AEA-4099-BD0D-957EE41A0626}"/>
              </a:ext>
            </a:extLst>
          </p:cNvPr>
          <p:cNvSpPr>
            <a:spLocks noGrp="1"/>
          </p:cNvSpPr>
          <p:nvPr>
            <p:ph type="ftr" sz="quarter" idx="11"/>
          </p:nvPr>
        </p:nvSpPr>
        <p:spPr>
          <a:xfrm>
            <a:off x="4038600" y="6356350"/>
            <a:ext cx="4114800" cy="365125"/>
          </a:xfrm>
          <a:prstGeom prst="rect">
            <a:avLst/>
          </a:prstGeom>
        </p:spPr>
        <p:txBody>
          <a:bodyPr/>
          <a:lstStyle/>
          <a:p>
            <a:r>
              <a:rPr lang="fr-FR"/>
              <a:t>AMU – 2024</a:t>
            </a:r>
          </a:p>
        </p:txBody>
      </p:sp>
      <p:sp>
        <p:nvSpPr>
          <p:cNvPr id="6" name="Espace réservé du numéro de diapositive 5">
            <a:extLst>
              <a:ext uri="{FF2B5EF4-FFF2-40B4-BE49-F238E27FC236}">
                <a16:creationId xmlns:a16="http://schemas.microsoft.com/office/drawing/2014/main" id="{55805F2F-A683-4485-8AE6-41779BA1AD1F}"/>
              </a:ext>
            </a:extLst>
          </p:cNvPr>
          <p:cNvSpPr>
            <a:spLocks noGrp="1"/>
          </p:cNvSpPr>
          <p:nvPr>
            <p:ph type="sldNum" sz="quarter" idx="12"/>
          </p:nvPr>
        </p:nvSpPr>
        <p:spPr/>
        <p:txBody>
          <a:bodyPr/>
          <a:lstStyle/>
          <a:p>
            <a:fld id="{D2E3CAAE-7AAD-4CA7-A317-7E92AF67A54E}" type="slidenum">
              <a:rPr lang="fr-FR" smtClean="0"/>
              <a:t>‹N°›</a:t>
            </a:fld>
            <a:endParaRPr lang="fr-FR"/>
          </a:p>
        </p:txBody>
      </p:sp>
    </p:spTree>
    <p:extLst>
      <p:ext uri="{BB962C8B-B14F-4D97-AF65-F5344CB8AC3E}">
        <p14:creationId xmlns:p14="http://schemas.microsoft.com/office/powerpoint/2010/main" val="69164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Espace réservé du pied de page 3"/>
          <p:cNvSpPr txBox="1">
            <a:spLocks noGrp="1"/>
          </p:cNvSpPr>
          <p:nvPr/>
        </p:nvSpPr>
        <p:spPr bwMode="auto">
          <a:xfrm>
            <a:off x="4447118" y="1158876"/>
            <a:ext cx="5492749" cy="481013"/>
          </a:xfrm>
          <a:prstGeom prst="rect">
            <a:avLst/>
          </a:prstGeom>
          <a:noFill/>
          <a:ln>
            <a:noFill/>
          </a:ln>
        </p:spPr>
        <p:txBody>
          <a:bodyPr lIns="0" tIns="0" rIns="0" bIns="0" anchor="ctr"/>
          <a:lstStyle>
            <a:lvl1pPr marL="342900" indent="-342900">
              <a:defRPr>
                <a:solidFill>
                  <a:schemeClr val="tx1"/>
                </a:solidFill>
                <a:latin typeface="Arial" charset="0"/>
                <a:ea typeface="ＭＳ Ｐゴシック" charset="0"/>
                <a:cs typeface="ＭＳ Ｐゴシック" charset="0"/>
              </a:defRPr>
            </a:lvl1pPr>
            <a:lvl2pPr marL="37931725" indent="-37474525">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333" b="1">
                <a:solidFill>
                  <a:srgbClr val="FFFFFF"/>
                </a:solidFill>
                <a:latin typeface="Verdana" charset="0"/>
                <a:cs typeface="Arial" charset="0"/>
              </a:rPr>
              <a:t>TITRE DE LA PRÉSENTATION</a:t>
            </a:r>
          </a:p>
          <a:p>
            <a:pPr eaLnBrk="1" hangingPunct="1">
              <a:defRPr/>
            </a:pPr>
            <a:r>
              <a:rPr lang="fr-FR" sz="1333" b="1">
                <a:solidFill>
                  <a:srgbClr val="FFFFFF"/>
                </a:solidFill>
                <a:latin typeface="Verdana" charset="0"/>
                <a:cs typeface="Arial" charset="0"/>
              </a:rPr>
              <a:t>&gt; TITRE DE LA PARTIE</a:t>
            </a:r>
          </a:p>
        </p:txBody>
      </p:sp>
      <p:cxnSp>
        <p:nvCxnSpPr>
          <p:cNvPr id="5" name="Connecteur droit 4"/>
          <p:cNvCxnSpPr/>
          <p:nvPr userDrawn="1"/>
        </p:nvCxnSpPr>
        <p:spPr>
          <a:xfrm flipH="1">
            <a:off x="188202" y="4712955"/>
            <a:ext cx="12192000" cy="0"/>
          </a:xfrm>
          <a:prstGeom prst="line">
            <a:avLst/>
          </a:prstGeom>
          <a:ln w="12700">
            <a:solidFill>
              <a:srgbClr val="313E56"/>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423334" y="82551"/>
            <a:ext cx="2110317" cy="5603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2400"/>
          </a:p>
        </p:txBody>
      </p:sp>
      <p:sp>
        <p:nvSpPr>
          <p:cNvPr id="3" name="Espace réservé du texte 2"/>
          <p:cNvSpPr>
            <a:spLocks noGrp="1"/>
          </p:cNvSpPr>
          <p:nvPr>
            <p:ph type="body" idx="1"/>
          </p:nvPr>
        </p:nvSpPr>
        <p:spPr>
          <a:xfrm>
            <a:off x="963084" y="4116192"/>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fr-FR"/>
              <a:t>Cliquez pour modifier les styles du texte du masque</a:t>
            </a:r>
          </a:p>
        </p:txBody>
      </p:sp>
      <p:sp>
        <p:nvSpPr>
          <p:cNvPr id="2" name="Titre 1"/>
          <p:cNvSpPr>
            <a:spLocks noGrp="1"/>
          </p:cNvSpPr>
          <p:nvPr>
            <p:ph type="title"/>
          </p:nvPr>
        </p:nvSpPr>
        <p:spPr>
          <a:xfrm>
            <a:off x="963084" y="2906328"/>
            <a:ext cx="10363200" cy="1806627"/>
          </a:xfrm>
          <a:prstGeom prst="rect">
            <a:avLst/>
          </a:prstGeom>
        </p:spPr>
        <p:txBody>
          <a:bodyPr>
            <a:normAutofit/>
          </a:bodyPr>
          <a:lstStyle>
            <a:lvl1pPr algn="ctr">
              <a:defRPr sz="5333" b="1" cap="none">
                <a:solidFill>
                  <a:srgbClr val="4472C4"/>
                </a:solidFill>
              </a:defRPr>
            </a:lvl1pPr>
          </a:lstStyle>
          <a:p>
            <a:r>
              <a:rPr lang="fr-FR"/>
              <a:t>Modifiez le style du titre</a:t>
            </a:r>
            <a:endParaRPr lang="fr-FR" dirty="0"/>
          </a:p>
        </p:txBody>
      </p:sp>
      <p:sp>
        <p:nvSpPr>
          <p:cNvPr id="8" name="Espace réservé du pied de page 14"/>
          <p:cNvSpPr>
            <a:spLocks noGrp="1"/>
          </p:cNvSpPr>
          <p:nvPr>
            <p:ph type="ftr" sz="quarter" idx="10"/>
          </p:nvPr>
        </p:nvSpPr>
        <p:spPr>
          <a:xfrm>
            <a:off x="2317753" y="169864"/>
            <a:ext cx="7556500" cy="401637"/>
          </a:xfrm>
          <a:prstGeom prst="rect">
            <a:avLst/>
          </a:prstGeom>
        </p:spPr>
        <p:txBody>
          <a:bodyPr/>
          <a:lstStyle>
            <a:lvl1pPr algn="ctr">
              <a:defRPr/>
            </a:lvl1pPr>
          </a:lstStyle>
          <a:p>
            <a:r>
              <a:rPr lang="fr-FR"/>
              <a:t>AMU – 2024</a:t>
            </a:r>
            <a:endParaRPr lang="fr-FR" dirty="0"/>
          </a:p>
        </p:txBody>
      </p:sp>
      <p:sp>
        <p:nvSpPr>
          <p:cNvPr id="9" name="Espace réservé du numéro de diapositive 15"/>
          <p:cNvSpPr>
            <a:spLocks noGrp="1"/>
          </p:cNvSpPr>
          <p:nvPr>
            <p:ph type="sldNum" sz="quarter" idx="11"/>
          </p:nvPr>
        </p:nvSpPr>
        <p:spPr/>
        <p:txBody>
          <a:bodyPr/>
          <a:lstStyle>
            <a:lvl1pPr>
              <a:defRPr lang="fr-FR" sz="1200" kern="1200">
                <a:solidFill>
                  <a:schemeClr val="tx1">
                    <a:tint val="75000"/>
                  </a:schemeClr>
                </a:solidFill>
                <a:latin typeface="Segoe UI Light" panose="020B0502040204020203" pitchFamily="34" charset="0"/>
                <a:ea typeface="+mn-ea"/>
                <a:cs typeface="Segoe UI Light" panose="020B0502040204020203" pitchFamily="34" charset="0"/>
              </a:defRPr>
            </a:lvl1pPr>
          </a:lstStyle>
          <a:p>
            <a:pPr>
              <a:defRPr/>
            </a:pPr>
            <a:fld id="{721F9160-95F5-3A43-8F66-4DB16E9435EB}" type="slidenum">
              <a:rPr lang="fr-FR" smtClean="0"/>
              <a:pPr>
                <a:defRPr/>
              </a:pPr>
              <a:t>‹N°›</a:t>
            </a:fld>
            <a:endParaRPr lang="fr-FR" dirty="0"/>
          </a:p>
        </p:txBody>
      </p:sp>
      <p:sp>
        <p:nvSpPr>
          <p:cNvPr id="12" name="Rectangle 11"/>
          <p:cNvSpPr/>
          <p:nvPr userDrawn="1"/>
        </p:nvSpPr>
        <p:spPr>
          <a:xfrm>
            <a:off x="-1" y="727869"/>
            <a:ext cx="914401" cy="3530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2400"/>
          </a:p>
        </p:txBody>
      </p:sp>
      <p:pic>
        <p:nvPicPr>
          <p:cNvPr id="11" name="Image 10">
            <a:extLst>
              <a:ext uri="{FF2B5EF4-FFF2-40B4-BE49-F238E27FC236}">
                <a16:creationId xmlns:a16="http://schemas.microsoft.com/office/drawing/2014/main" id="{DAF4C7A8-C704-47C9-9403-07AC6A7DD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80589" y="1051911"/>
            <a:ext cx="3430821" cy="1175955"/>
          </a:xfrm>
          <a:prstGeom prst="rect">
            <a:avLst/>
          </a:prstGeom>
        </p:spPr>
      </p:pic>
    </p:spTree>
    <p:extLst>
      <p:ext uri="{BB962C8B-B14F-4D97-AF65-F5344CB8AC3E}">
        <p14:creationId xmlns:p14="http://schemas.microsoft.com/office/powerpoint/2010/main" val="223733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0E0F26-56DD-4AB4-A0D8-C4139C1A8261}"/>
              </a:ext>
            </a:extLst>
          </p:cNvPr>
          <p:cNvSpPr>
            <a:spLocks noGrp="1"/>
          </p:cNvSpPr>
          <p:nvPr>
            <p:ph type="title"/>
          </p:nvPr>
        </p:nvSpPr>
        <p:spPr/>
        <p:txBody>
          <a:bodyPr/>
          <a:lstStyle>
            <a:lvl1pPr>
              <a:defRPr b="1">
                <a:solidFill>
                  <a:schemeClr val="accent1"/>
                </a:solidFill>
                <a:effectLst/>
                <a:latin typeface="Segoe UI Light" panose="020B0502040204020203" pitchFamily="34" charset="0"/>
                <a:cs typeface="Segoe UI Light" panose="020B0502040204020203" pitchFamily="34" charset="0"/>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7B4876F2-6ACD-4FA6-9B72-99F292EEA02A}"/>
              </a:ext>
            </a:extLst>
          </p:cNvPr>
          <p:cNvSpPr>
            <a:spLocks noGrp="1"/>
          </p:cNvSpPr>
          <p:nvPr>
            <p:ph idx="1"/>
          </p:nvPr>
        </p:nvSpPr>
        <p:spPr/>
        <p:txBody>
          <a:bodyPr/>
          <a:lstStyle>
            <a:lvl1pPr>
              <a:defRPr>
                <a:solidFill>
                  <a:srgbClr val="4472C4"/>
                </a:solidFill>
                <a:latin typeface="Segoe UI Light" panose="020B0502040204020203" pitchFamily="34" charset="0"/>
                <a:cs typeface="Segoe UI Light" panose="020B0502040204020203" pitchFamily="34" charset="0"/>
              </a:defRPr>
            </a:lvl1pPr>
            <a:lvl2pPr>
              <a:defRPr>
                <a:solidFill>
                  <a:srgbClr val="4472C4"/>
                </a:solidFill>
                <a:latin typeface="Segoe UI Light" panose="020B0502040204020203" pitchFamily="34" charset="0"/>
                <a:cs typeface="Segoe UI Light" panose="020B0502040204020203" pitchFamily="34" charset="0"/>
              </a:defRPr>
            </a:lvl2pPr>
            <a:lvl3pPr>
              <a:defRPr>
                <a:solidFill>
                  <a:srgbClr val="4472C4"/>
                </a:solidFill>
                <a:latin typeface="Segoe UI Light" panose="020B0502040204020203" pitchFamily="34" charset="0"/>
                <a:cs typeface="Segoe UI Light" panose="020B0502040204020203" pitchFamily="34" charset="0"/>
              </a:defRPr>
            </a:lvl3pPr>
            <a:lvl4pPr>
              <a:defRPr>
                <a:solidFill>
                  <a:srgbClr val="4472C4"/>
                </a:solidFill>
                <a:latin typeface="Segoe UI Light" panose="020B0502040204020203" pitchFamily="34" charset="0"/>
                <a:cs typeface="Segoe UI Light" panose="020B0502040204020203" pitchFamily="34" charset="0"/>
              </a:defRPr>
            </a:lvl4pPr>
            <a:lvl5pPr>
              <a:defRPr>
                <a:solidFill>
                  <a:srgbClr val="4472C4"/>
                </a:solidFill>
                <a:latin typeface="Segoe UI Light" panose="020B0502040204020203" pitchFamily="34" charset="0"/>
                <a:cs typeface="Segoe UI Light" panose="020B0502040204020203"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48799FCB-1410-40C3-BD3B-C378EE183593}"/>
              </a:ext>
            </a:extLst>
          </p:cNvPr>
          <p:cNvSpPr>
            <a:spLocks noGrp="1"/>
          </p:cNvSpPr>
          <p:nvPr>
            <p:ph type="dt" sz="half" idx="10"/>
          </p:nvPr>
        </p:nvSpPr>
        <p:spPr/>
        <p:txBody>
          <a:bodyPr/>
          <a:lstStyle>
            <a:lvl1pPr>
              <a:defRPr>
                <a:latin typeface="Segoe UI Light" panose="020B0502040204020203" pitchFamily="34" charset="0"/>
                <a:cs typeface="Segoe UI Light" panose="020B0502040204020203" pitchFamily="34" charset="0"/>
              </a:defRPr>
            </a:lvl1pPr>
          </a:lstStyle>
          <a:p>
            <a:fld id="{5521CBDF-B9A0-4275-A8B7-ED1BE1C2C0D9}" type="datetime1">
              <a:rPr lang="fr-FR" smtClean="0"/>
              <a:t>23/06/2024</a:t>
            </a:fld>
            <a:endParaRPr lang="fr-FR" dirty="0"/>
          </a:p>
        </p:txBody>
      </p:sp>
      <p:sp>
        <p:nvSpPr>
          <p:cNvPr id="6" name="Espace réservé du numéro de diapositive 5">
            <a:extLst>
              <a:ext uri="{FF2B5EF4-FFF2-40B4-BE49-F238E27FC236}">
                <a16:creationId xmlns:a16="http://schemas.microsoft.com/office/drawing/2014/main" id="{8CF2C790-9444-4DB7-B578-CE3BB9234F58}"/>
              </a:ext>
            </a:extLst>
          </p:cNvPr>
          <p:cNvSpPr>
            <a:spLocks noGrp="1"/>
          </p:cNvSpPr>
          <p:nvPr>
            <p:ph type="sldNum" sz="quarter" idx="12"/>
          </p:nvPr>
        </p:nvSpPr>
        <p:spPr/>
        <p:txBody>
          <a:bodyPr/>
          <a:lstStyle>
            <a:lvl1pPr>
              <a:defRPr>
                <a:latin typeface="Segoe UI Light" panose="020B0502040204020203" pitchFamily="34" charset="0"/>
                <a:cs typeface="Segoe UI Light" panose="020B0502040204020203" pitchFamily="34" charset="0"/>
              </a:defRPr>
            </a:lvl1pPr>
          </a:lstStyle>
          <a:p>
            <a:fld id="{E294C8A6-1EC1-49D8-918A-3F703B575DA3}" type="slidenum">
              <a:rPr lang="fr-FR" smtClean="0"/>
              <a:pPr/>
              <a:t>‹N°›</a:t>
            </a:fld>
            <a:endParaRPr lang="fr-FR" dirty="0"/>
          </a:p>
        </p:txBody>
      </p:sp>
      <p:pic>
        <p:nvPicPr>
          <p:cNvPr id="9" name="Image 8">
            <a:extLst>
              <a:ext uri="{FF2B5EF4-FFF2-40B4-BE49-F238E27FC236}">
                <a16:creationId xmlns:a16="http://schemas.microsoft.com/office/drawing/2014/main" id="{2761422B-4951-4E0E-BE70-43FFAEC628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36406" y="6392875"/>
            <a:ext cx="1119187" cy="292074"/>
          </a:xfrm>
          <a:prstGeom prst="rect">
            <a:avLst/>
          </a:prstGeom>
        </p:spPr>
      </p:pic>
    </p:spTree>
    <p:extLst>
      <p:ext uri="{BB962C8B-B14F-4D97-AF65-F5344CB8AC3E}">
        <p14:creationId xmlns:p14="http://schemas.microsoft.com/office/powerpoint/2010/main" val="140302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4FFF1209-DC55-4CC7-B2EE-184ADF7484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Segoe UI Light" panose="020B0502040204020203" pitchFamily="34" charset="0"/>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8" name="Titre 7">
            <a:extLst>
              <a:ext uri="{FF2B5EF4-FFF2-40B4-BE49-F238E27FC236}">
                <a16:creationId xmlns:a16="http://schemas.microsoft.com/office/drawing/2014/main" id="{45889E8B-855F-4108-B7B8-D1399D491653}"/>
              </a:ext>
            </a:extLst>
          </p:cNvPr>
          <p:cNvSpPr>
            <a:spLocks noGrp="1"/>
          </p:cNvSpPr>
          <p:nvPr>
            <p:ph type="title"/>
          </p:nvPr>
        </p:nvSpPr>
        <p:spPr/>
        <p:txBody>
          <a:bodyPr/>
          <a:lstStyle>
            <a:lvl1pPr>
              <a:defRPr b="1">
                <a:solidFill>
                  <a:srgbClr val="4472C4"/>
                </a:solidFill>
                <a:effectLst/>
              </a:defRPr>
            </a:lvl1pPr>
          </a:lstStyle>
          <a:p>
            <a:r>
              <a:rPr lang="fr-FR"/>
              <a:t>Modifiez le style du titre</a:t>
            </a:r>
            <a:endParaRPr lang="fr-FR" dirty="0"/>
          </a:p>
        </p:txBody>
      </p:sp>
      <p:sp>
        <p:nvSpPr>
          <p:cNvPr id="9" name="Espace réservé de la date 8">
            <a:extLst>
              <a:ext uri="{FF2B5EF4-FFF2-40B4-BE49-F238E27FC236}">
                <a16:creationId xmlns:a16="http://schemas.microsoft.com/office/drawing/2014/main" id="{8225702F-7908-47EB-815E-4B990BCAF8CE}"/>
              </a:ext>
            </a:extLst>
          </p:cNvPr>
          <p:cNvSpPr>
            <a:spLocks noGrp="1"/>
          </p:cNvSpPr>
          <p:nvPr>
            <p:ph type="dt" sz="half" idx="10"/>
          </p:nvPr>
        </p:nvSpPr>
        <p:spPr/>
        <p:txBody>
          <a:bodyPr/>
          <a:lstStyle>
            <a:lvl1pPr>
              <a:defRPr lang="fr-FR" sz="1200" kern="1200" smtClean="0">
                <a:solidFill>
                  <a:schemeClr val="tx1">
                    <a:tint val="75000"/>
                  </a:schemeClr>
                </a:solidFill>
                <a:latin typeface="Segoe UI Light" panose="020B0502040204020203" pitchFamily="34" charset="0"/>
                <a:ea typeface="+mn-ea"/>
                <a:cs typeface="Segoe UI Light" panose="020B0502040204020203" pitchFamily="34" charset="0"/>
              </a:defRPr>
            </a:lvl1pPr>
          </a:lstStyle>
          <a:p>
            <a:fld id="{0B762425-CBBA-49F9-95D2-3E7B39458343}" type="datetime1">
              <a:rPr lang="fr-FR" smtClean="0"/>
              <a:t>23/06/2024</a:t>
            </a:fld>
            <a:endParaRPr lang="fr-FR" dirty="0"/>
          </a:p>
        </p:txBody>
      </p:sp>
      <p:sp>
        <p:nvSpPr>
          <p:cNvPr id="11" name="Espace réservé du numéro de diapositive 10">
            <a:extLst>
              <a:ext uri="{FF2B5EF4-FFF2-40B4-BE49-F238E27FC236}">
                <a16:creationId xmlns:a16="http://schemas.microsoft.com/office/drawing/2014/main" id="{C2B9D1D2-4CC5-4E7B-9660-0913CBB82E4B}"/>
              </a:ext>
            </a:extLst>
          </p:cNvPr>
          <p:cNvSpPr>
            <a:spLocks noGrp="1"/>
          </p:cNvSpPr>
          <p:nvPr>
            <p:ph type="sldNum" sz="quarter" idx="12"/>
          </p:nvPr>
        </p:nvSpPr>
        <p:spPr/>
        <p:txBody>
          <a:bodyPr/>
          <a:lstStyle>
            <a:lvl1pPr>
              <a:defRPr lang="fr-FR" sz="1200" kern="1200" smtClean="0">
                <a:solidFill>
                  <a:schemeClr val="tx1">
                    <a:tint val="75000"/>
                  </a:schemeClr>
                </a:solidFill>
                <a:latin typeface="Segoe UI Light" panose="020B0502040204020203" pitchFamily="34" charset="0"/>
                <a:ea typeface="+mn-ea"/>
                <a:cs typeface="Segoe UI Light" panose="020B0502040204020203" pitchFamily="34" charset="0"/>
              </a:defRPr>
            </a:lvl1pPr>
          </a:lstStyle>
          <a:p>
            <a:fld id="{D2E3CAAE-7AAD-4CA7-A317-7E92AF67A54E}" type="slidenum">
              <a:rPr lang="fr-FR" smtClean="0"/>
              <a:pPr/>
              <a:t>‹N°›</a:t>
            </a:fld>
            <a:endParaRPr lang="fr-FR" dirty="0"/>
          </a:p>
        </p:txBody>
      </p:sp>
      <p:pic>
        <p:nvPicPr>
          <p:cNvPr id="12" name="Image 11">
            <a:extLst>
              <a:ext uri="{FF2B5EF4-FFF2-40B4-BE49-F238E27FC236}">
                <a16:creationId xmlns:a16="http://schemas.microsoft.com/office/drawing/2014/main" id="{B48B0D59-DB85-46B6-B578-957A77EAD4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36406" y="6392875"/>
            <a:ext cx="1119187" cy="292074"/>
          </a:xfrm>
          <a:prstGeom prst="rect">
            <a:avLst/>
          </a:prstGeom>
        </p:spPr>
      </p:pic>
    </p:spTree>
    <p:extLst>
      <p:ext uri="{BB962C8B-B14F-4D97-AF65-F5344CB8AC3E}">
        <p14:creationId xmlns:p14="http://schemas.microsoft.com/office/powerpoint/2010/main" val="2165900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E422E1-24CB-4CD7-8A84-F6355CC9545C}"/>
              </a:ext>
            </a:extLst>
          </p:cNvPr>
          <p:cNvSpPr>
            <a:spLocks noGrp="1"/>
          </p:cNvSpPr>
          <p:nvPr>
            <p:ph type="title"/>
          </p:nvPr>
        </p:nvSpPr>
        <p:spPr/>
        <p:txBody>
          <a:bodyPr/>
          <a:lstStyle>
            <a:lvl1pPr>
              <a:defRPr b="1">
                <a:solidFill>
                  <a:schemeClr val="accent1"/>
                </a:solidFill>
                <a:effectLst/>
                <a:latin typeface="Segoe UI Light" panose="020B0502040204020203" pitchFamily="34" charset="0"/>
                <a:cs typeface="Segoe UI Light" panose="020B0502040204020203" pitchFamily="34" charset="0"/>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A3633FC5-912F-4C2B-B180-8FFDFD050003}"/>
              </a:ext>
            </a:extLst>
          </p:cNvPr>
          <p:cNvSpPr>
            <a:spLocks noGrp="1"/>
          </p:cNvSpPr>
          <p:nvPr>
            <p:ph sz="half" idx="1"/>
          </p:nvPr>
        </p:nvSpPr>
        <p:spPr>
          <a:xfrm>
            <a:off x="838200" y="1825625"/>
            <a:ext cx="5181600" cy="4351338"/>
          </a:xfrm>
        </p:spPr>
        <p:txBody>
          <a:bodyPr/>
          <a:lstStyle>
            <a:lvl1pPr>
              <a:defRPr>
                <a:solidFill>
                  <a:srgbClr val="4472C4"/>
                </a:solidFill>
                <a:latin typeface="Segoe UI Light" panose="020B0502040204020203" pitchFamily="34" charset="0"/>
                <a:cs typeface="Segoe UI Light" panose="020B0502040204020203" pitchFamily="34" charset="0"/>
              </a:defRPr>
            </a:lvl1pPr>
            <a:lvl2pPr>
              <a:defRPr>
                <a:solidFill>
                  <a:srgbClr val="4472C4"/>
                </a:solidFill>
                <a:latin typeface="Segoe UI Light" panose="020B0502040204020203" pitchFamily="34" charset="0"/>
                <a:cs typeface="Segoe UI Light" panose="020B0502040204020203" pitchFamily="34" charset="0"/>
              </a:defRPr>
            </a:lvl2pPr>
            <a:lvl3pPr>
              <a:defRPr>
                <a:solidFill>
                  <a:srgbClr val="4472C4"/>
                </a:solidFill>
                <a:latin typeface="Segoe UI Light" panose="020B0502040204020203" pitchFamily="34" charset="0"/>
                <a:cs typeface="Segoe UI Light" panose="020B0502040204020203" pitchFamily="34" charset="0"/>
              </a:defRPr>
            </a:lvl3pPr>
            <a:lvl4pPr>
              <a:defRPr>
                <a:solidFill>
                  <a:srgbClr val="4472C4"/>
                </a:solidFill>
                <a:latin typeface="Segoe UI Light" panose="020B0502040204020203" pitchFamily="34" charset="0"/>
                <a:cs typeface="Segoe UI Light" panose="020B0502040204020203" pitchFamily="34" charset="0"/>
              </a:defRPr>
            </a:lvl4pPr>
            <a:lvl5pPr>
              <a:defRPr>
                <a:solidFill>
                  <a:srgbClr val="4472C4"/>
                </a:solidFill>
                <a:latin typeface="Segoe UI Light" panose="020B0502040204020203" pitchFamily="34" charset="0"/>
                <a:cs typeface="Segoe UI Light" panose="020B0502040204020203"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a:extLst>
              <a:ext uri="{FF2B5EF4-FFF2-40B4-BE49-F238E27FC236}">
                <a16:creationId xmlns:a16="http://schemas.microsoft.com/office/drawing/2014/main" id="{C4961D79-F2DB-48C4-85B5-E55E22A72CEF}"/>
              </a:ext>
            </a:extLst>
          </p:cNvPr>
          <p:cNvSpPr>
            <a:spLocks noGrp="1"/>
          </p:cNvSpPr>
          <p:nvPr>
            <p:ph sz="half" idx="2"/>
          </p:nvPr>
        </p:nvSpPr>
        <p:spPr>
          <a:xfrm>
            <a:off x="6172200" y="1825625"/>
            <a:ext cx="5181600" cy="4351338"/>
          </a:xfrm>
        </p:spPr>
        <p:txBody>
          <a:bodyPr/>
          <a:lstStyle>
            <a:lvl1pPr>
              <a:defRPr>
                <a:solidFill>
                  <a:srgbClr val="4472C4"/>
                </a:solidFill>
                <a:latin typeface="Segoe UI Light" panose="020B0502040204020203" pitchFamily="34" charset="0"/>
                <a:cs typeface="Segoe UI Light" panose="020B0502040204020203" pitchFamily="34" charset="0"/>
              </a:defRPr>
            </a:lvl1pPr>
            <a:lvl2pPr>
              <a:defRPr>
                <a:solidFill>
                  <a:srgbClr val="4472C4"/>
                </a:solidFill>
                <a:latin typeface="Segoe UI Light" panose="020B0502040204020203" pitchFamily="34" charset="0"/>
                <a:cs typeface="Segoe UI Light" panose="020B0502040204020203" pitchFamily="34" charset="0"/>
              </a:defRPr>
            </a:lvl2pPr>
            <a:lvl3pPr>
              <a:defRPr>
                <a:solidFill>
                  <a:srgbClr val="4472C4"/>
                </a:solidFill>
                <a:latin typeface="Segoe UI Light" panose="020B0502040204020203" pitchFamily="34" charset="0"/>
                <a:cs typeface="Segoe UI Light" panose="020B0502040204020203" pitchFamily="34" charset="0"/>
              </a:defRPr>
            </a:lvl3pPr>
            <a:lvl4pPr>
              <a:defRPr>
                <a:solidFill>
                  <a:srgbClr val="4472C4"/>
                </a:solidFill>
                <a:latin typeface="Segoe UI Light" panose="020B0502040204020203" pitchFamily="34" charset="0"/>
                <a:cs typeface="Segoe UI Light" panose="020B0502040204020203" pitchFamily="34" charset="0"/>
              </a:defRPr>
            </a:lvl4pPr>
            <a:lvl5pPr>
              <a:defRPr>
                <a:solidFill>
                  <a:srgbClr val="4472C4"/>
                </a:solidFill>
                <a:latin typeface="Segoe UI Light" panose="020B0502040204020203" pitchFamily="34" charset="0"/>
                <a:cs typeface="Segoe UI Light" panose="020B0502040204020203"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e la date 4">
            <a:extLst>
              <a:ext uri="{FF2B5EF4-FFF2-40B4-BE49-F238E27FC236}">
                <a16:creationId xmlns:a16="http://schemas.microsoft.com/office/drawing/2014/main" id="{FEEADD16-70A0-4CD8-8ECF-071BFC58DA23}"/>
              </a:ext>
            </a:extLst>
          </p:cNvPr>
          <p:cNvSpPr>
            <a:spLocks noGrp="1"/>
          </p:cNvSpPr>
          <p:nvPr>
            <p:ph type="dt" sz="half" idx="10"/>
          </p:nvPr>
        </p:nvSpPr>
        <p:spPr/>
        <p:txBody>
          <a:bodyPr/>
          <a:lstStyle>
            <a:lvl1pPr>
              <a:defRPr>
                <a:latin typeface="Segoe UI Light" panose="020B0502040204020203" pitchFamily="34" charset="0"/>
                <a:cs typeface="Segoe UI Light" panose="020B0502040204020203" pitchFamily="34" charset="0"/>
              </a:defRPr>
            </a:lvl1pPr>
          </a:lstStyle>
          <a:p>
            <a:fld id="{591AC62C-A647-4568-8B51-EAA0E7CB39C4}" type="datetime1">
              <a:rPr lang="fr-FR" smtClean="0"/>
              <a:t>23/06/2024</a:t>
            </a:fld>
            <a:endParaRPr lang="fr-FR" dirty="0"/>
          </a:p>
        </p:txBody>
      </p:sp>
      <p:sp>
        <p:nvSpPr>
          <p:cNvPr id="7" name="Espace réservé du numéro de diapositive 6">
            <a:extLst>
              <a:ext uri="{FF2B5EF4-FFF2-40B4-BE49-F238E27FC236}">
                <a16:creationId xmlns:a16="http://schemas.microsoft.com/office/drawing/2014/main" id="{8619C702-6D2B-4579-A40E-F2038E55972F}"/>
              </a:ext>
            </a:extLst>
          </p:cNvPr>
          <p:cNvSpPr>
            <a:spLocks noGrp="1"/>
          </p:cNvSpPr>
          <p:nvPr>
            <p:ph type="sldNum" sz="quarter" idx="12"/>
          </p:nvPr>
        </p:nvSpPr>
        <p:spPr/>
        <p:txBody>
          <a:bodyPr/>
          <a:lstStyle>
            <a:lvl1pPr>
              <a:defRPr lang="fr-FR" sz="1200" kern="1200" smtClean="0">
                <a:solidFill>
                  <a:schemeClr val="tx1">
                    <a:tint val="75000"/>
                  </a:schemeClr>
                </a:solidFill>
                <a:latin typeface="Segoe UI Light" panose="020B0502040204020203" pitchFamily="34" charset="0"/>
                <a:ea typeface="+mn-ea"/>
                <a:cs typeface="Segoe UI Light" panose="020B0502040204020203" pitchFamily="34" charset="0"/>
              </a:defRPr>
            </a:lvl1pPr>
          </a:lstStyle>
          <a:p>
            <a:fld id="{D2E3CAAE-7AAD-4CA7-A317-7E92AF67A54E}" type="slidenum">
              <a:rPr lang="fr-FR" smtClean="0"/>
              <a:pPr/>
              <a:t>‹N°›</a:t>
            </a:fld>
            <a:endParaRPr lang="fr-FR" dirty="0"/>
          </a:p>
        </p:txBody>
      </p:sp>
      <p:pic>
        <p:nvPicPr>
          <p:cNvPr id="8" name="Image 7">
            <a:extLst>
              <a:ext uri="{FF2B5EF4-FFF2-40B4-BE49-F238E27FC236}">
                <a16:creationId xmlns:a16="http://schemas.microsoft.com/office/drawing/2014/main" id="{F191257E-1E67-4563-9B6C-B7A521FB7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36406" y="6392875"/>
            <a:ext cx="1119187" cy="292074"/>
          </a:xfrm>
          <a:prstGeom prst="rect">
            <a:avLst/>
          </a:prstGeom>
        </p:spPr>
      </p:pic>
    </p:spTree>
    <p:extLst>
      <p:ext uri="{BB962C8B-B14F-4D97-AF65-F5344CB8AC3E}">
        <p14:creationId xmlns:p14="http://schemas.microsoft.com/office/powerpoint/2010/main" val="285640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FBD194-B125-4E3A-A102-ED5467B6A685}"/>
              </a:ext>
            </a:extLst>
          </p:cNvPr>
          <p:cNvSpPr>
            <a:spLocks noGrp="1"/>
          </p:cNvSpPr>
          <p:nvPr>
            <p:ph type="title"/>
          </p:nvPr>
        </p:nvSpPr>
        <p:spPr>
          <a:xfrm>
            <a:off x="839788" y="365125"/>
            <a:ext cx="10515600" cy="1325563"/>
          </a:xfrm>
        </p:spPr>
        <p:txBody>
          <a:bodyPr/>
          <a:lstStyle>
            <a:lvl1pPr>
              <a:defRPr b="1">
                <a:solidFill>
                  <a:schemeClr val="accent1"/>
                </a:solidFill>
                <a:effectLst/>
                <a:latin typeface="Segoe UI Light" panose="020B0502040204020203" pitchFamily="34" charset="0"/>
                <a:cs typeface="Segoe UI Light" panose="020B0502040204020203" pitchFamily="34" charset="0"/>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4A00EBC7-EC8D-40D2-A769-13AC65506D80}"/>
              </a:ext>
            </a:extLst>
          </p:cNvPr>
          <p:cNvSpPr>
            <a:spLocks noGrp="1"/>
          </p:cNvSpPr>
          <p:nvPr>
            <p:ph type="body" idx="1"/>
          </p:nvPr>
        </p:nvSpPr>
        <p:spPr>
          <a:xfrm>
            <a:off x="839788" y="1681163"/>
            <a:ext cx="5157787" cy="823912"/>
          </a:xfrm>
        </p:spPr>
        <p:txBody>
          <a:bodyPr anchor="b"/>
          <a:lstStyle>
            <a:lvl1pPr marL="0" indent="0">
              <a:buNone/>
              <a:defRPr sz="2400" b="1">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D3C51A2-96F7-4429-AB33-FF91F9C4D1C3}"/>
              </a:ext>
            </a:extLst>
          </p:cNvPr>
          <p:cNvSpPr>
            <a:spLocks noGrp="1"/>
          </p:cNvSpPr>
          <p:nvPr>
            <p:ph sz="half" idx="2"/>
          </p:nvPr>
        </p:nvSpPr>
        <p:spPr>
          <a:xfrm>
            <a:off x="839788" y="2505075"/>
            <a:ext cx="5157787" cy="3684588"/>
          </a:xfrm>
        </p:spPr>
        <p:txBody>
          <a:bodyPr>
            <a:normAutofit/>
          </a:bodyPr>
          <a:lstStyle>
            <a:lvl1pPr marL="228600" indent="-228600" algn="l" defTabSz="914400" rtl="0" eaLnBrk="1" latinLnBrk="0" hangingPunct="1">
              <a:lnSpc>
                <a:spcPct val="90000"/>
              </a:lnSpc>
              <a:buFont typeface="Arial" panose="020B0604020202020204" pitchFamily="34" charset="0"/>
              <a:buChar char="•"/>
              <a:defRPr lang="fr-FR" sz="2800" kern="1200" dirty="0">
                <a:solidFill>
                  <a:srgbClr val="4472C4"/>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buFont typeface="Arial" panose="020B0604020202020204" pitchFamily="34" charset="0"/>
              <a:buChar char="•"/>
              <a:defRPr lang="fr-FR" sz="2800" kern="1200" dirty="0">
                <a:solidFill>
                  <a:srgbClr val="4472C4"/>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buFont typeface="Arial" panose="020B0604020202020204" pitchFamily="34" charset="0"/>
              <a:buChar char="•"/>
              <a:defRPr lang="fr-FR" sz="2800" kern="1200" dirty="0">
                <a:solidFill>
                  <a:srgbClr val="4472C4"/>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buFont typeface="Arial" panose="020B0604020202020204" pitchFamily="34" charset="0"/>
              <a:buChar char="•"/>
              <a:defRPr lang="fr-FR" sz="2800" kern="1200" dirty="0">
                <a:solidFill>
                  <a:srgbClr val="4472C4"/>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buFont typeface="Arial" panose="020B0604020202020204" pitchFamily="34" charset="0"/>
              <a:buChar char="•"/>
              <a:defRPr lang="fr-FR" sz="2800" kern="1200" dirty="0">
                <a:solidFill>
                  <a:srgbClr val="4472C4"/>
                </a:solidFill>
                <a:latin typeface="Segoe UI Light" panose="020B0502040204020203" pitchFamily="34" charset="0"/>
                <a:ea typeface="+mn-ea"/>
                <a:cs typeface="Segoe UI Light" panose="020B0502040204020203"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a:extLst>
              <a:ext uri="{FF2B5EF4-FFF2-40B4-BE49-F238E27FC236}">
                <a16:creationId xmlns:a16="http://schemas.microsoft.com/office/drawing/2014/main" id="{31C4F3BE-05AE-495C-B47F-BDD1FC14C9EB}"/>
              </a:ext>
            </a:extLst>
          </p:cNvPr>
          <p:cNvSpPr>
            <a:spLocks noGrp="1"/>
          </p:cNvSpPr>
          <p:nvPr>
            <p:ph type="body" sz="quarter" idx="3"/>
          </p:nvPr>
        </p:nvSpPr>
        <p:spPr>
          <a:xfrm>
            <a:off x="6172200" y="1681163"/>
            <a:ext cx="5183188" cy="823912"/>
          </a:xfrm>
        </p:spPr>
        <p:txBody>
          <a:bodyPr anchor="b"/>
          <a:lstStyle>
            <a:lvl1pPr marL="0" indent="0">
              <a:buNone/>
              <a:defRPr sz="2400" b="1">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A748F26-112B-4F5D-851A-15B84020F07E}"/>
              </a:ext>
            </a:extLst>
          </p:cNvPr>
          <p:cNvSpPr>
            <a:spLocks noGrp="1"/>
          </p:cNvSpPr>
          <p:nvPr>
            <p:ph sz="quarter" idx="4"/>
          </p:nvPr>
        </p:nvSpPr>
        <p:spPr>
          <a:xfrm>
            <a:off x="6172200" y="2505075"/>
            <a:ext cx="5183188" cy="3684588"/>
          </a:xfrm>
        </p:spPr>
        <p:txBody>
          <a:bodyPr>
            <a:normAutofit/>
          </a:bodyPr>
          <a:lstStyle>
            <a:lvl1pPr marL="228600" indent="-228600" algn="l" defTabSz="914400" rtl="0" eaLnBrk="1" latinLnBrk="0" hangingPunct="1">
              <a:lnSpc>
                <a:spcPct val="90000"/>
              </a:lnSpc>
              <a:buFont typeface="Arial" panose="020B0604020202020204" pitchFamily="34" charset="0"/>
              <a:buChar char="•"/>
              <a:defRPr lang="fr-FR" sz="2800" kern="1200" dirty="0">
                <a:solidFill>
                  <a:srgbClr val="4472C4"/>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buFont typeface="Arial" panose="020B0604020202020204" pitchFamily="34" charset="0"/>
              <a:buChar char="•"/>
              <a:defRPr lang="fr-FR" sz="2800" kern="1200" dirty="0">
                <a:solidFill>
                  <a:srgbClr val="4472C4"/>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buFont typeface="Arial" panose="020B0604020202020204" pitchFamily="34" charset="0"/>
              <a:buChar char="•"/>
              <a:defRPr lang="fr-FR" sz="2800" kern="1200" dirty="0">
                <a:solidFill>
                  <a:srgbClr val="4472C4"/>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buFont typeface="Arial" panose="020B0604020202020204" pitchFamily="34" charset="0"/>
              <a:buChar char="•"/>
              <a:defRPr lang="fr-FR" sz="2800" kern="1200" dirty="0">
                <a:solidFill>
                  <a:srgbClr val="4472C4"/>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buFont typeface="Arial" panose="020B0604020202020204" pitchFamily="34" charset="0"/>
              <a:buChar char="•"/>
              <a:defRPr lang="fr-FR" sz="2800" kern="1200" dirty="0">
                <a:solidFill>
                  <a:srgbClr val="4472C4"/>
                </a:solidFill>
                <a:latin typeface="Segoe UI Light" panose="020B0502040204020203" pitchFamily="34" charset="0"/>
                <a:ea typeface="+mn-ea"/>
                <a:cs typeface="Segoe UI Light" panose="020B0502040204020203"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6">
            <a:extLst>
              <a:ext uri="{FF2B5EF4-FFF2-40B4-BE49-F238E27FC236}">
                <a16:creationId xmlns:a16="http://schemas.microsoft.com/office/drawing/2014/main" id="{3669E47B-101B-4D18-822A-E2F9BF34557E}"/>
              </a:ext>
            </a:extLst>
          </p:cNvPr>
          <p:cNvSpPr>
            <a:spLocks noGrp="1"/>
          </p:cNvSpPr>
          <p:nvPr>
            <p:ph type="dt" sz="half" idx="10"/>
          </p:nvPr>
        </p:nvSpPr>
        <p:spPr/>
        <p:txBody>
          <a:bodyPr/>
          <a:lstStyle>
            <a:lvl1pPr>
              <a:defRPr>
                <a:latin typeface="Segoe UI Light" panose="020B0502040204020203" pitchFamily="34" charset="0"/>
                <a:cs typeface="Segoe UI Light" panose="020B0502040204020203" pitchFamily="34" charset="0"/>
              </a:defRPr>
            </a:lvl1pPr>
          </a:lstStyle>
          <a:p>
            <a:fld id="{88E45B44-431C-49E4-BCE8-799586CB1155}" type="datetime1">
              <a:rPr lang="fr-FR" smtClean="0"/>
              <a:t>23/06/2024</a:t>
            </a:fld>
            <a:endParaRPr lang="fr-FR" dirty="0"/>
          </a:p>
        </p:txBody>
      </p:sp>
      <p:sp>
        <p:nvSpPr>
          <p:cNvPr id="9" name="Espace réservé du numéro de diapositive 8">
            <a:extLst>
              <a:ext uri="{FF2B5EF4-FFF2-40B4-BE49-F238E27FC236}">
                <a16:creationId xmlns:a16="http://schemas.microsoft.com/office/drawing/2014/main" id="{A6AA54C4-5266-4257-B7F1-F9BFBE4A563A}"/>
              </a:ext>
            </a:extLst>
          </p:cNvPr>
          <p:cNvSpPr>
            <a:spLocks noGrp="1"/>
          </p:cNvSpPr>
          <p:nvPr>
            <p:ph type="sldNum" sz="quarter" idx="12"/>
          </p:nvPr>
        </p:nvSpPr>
        <p:spPr/>
        <p:txBody>
          <a:bodyPr/>
          <a:lstStyle>
            <a:lvl1pPr>
              <a:defRPr lang="fr-FR" sz="1200" kern="1200" smtClean="0">
                <a:solidFill>
                  <a:schemeClr val="tx1">
                    <a:tint val="75000"/>
                  </a:schemeClr>
                </a:solidFill>
                <a:latin typeface="Segoe UI Light" panose="020B0502040204020203" pitchFamily="34" charset="0"/>
                <a:ea typeface="+mn-ea"/>
                <a:cs typeface="Segoe UI Light" panose="020B0502040204020203" pitchFamily="34" charset="0"/>
              </a:defRPr>
            </a:lvl1pPr>
          </a:lstStyle>
          <a:p>
            <a:fld id="{D2E3CAAE-7AAD-4CA7-A317-7E92AF67A54E}" type="slidenum">
              <a:rPr lang="fr-FR" smtClean="0"/>
              <a:pPr/>
              <a:t>‹N°›</a:t>
            </a:fld>
            <a:endParaRPr lang="fr-FR" dirty="0"/>
          </a:p>
        </p:txBody>
      </p:sp>
      <p:pic>
        <p:nvPicPr>
          <p:cNvPr id="11" name="Image 10">
            <a:extLst>
              <a:ext uri="{FF2B5EF4-FFF2-40B4-BE49-F238E27FC236}">
                <a16:creationId xmlns:a16="http://schemas.microsoft.com/office/drawing/2014/main" id="{AD550459-7368-4A97-A9CB-5F3B15227F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36406" y="6392875"/>
            <a:ext cx="1119187" cy="292074"/>
          </a:xfrm>
          <a:prstGeom prst="rect">
            <a:avLst/>
          </a:prstGeom>
        </p:spPr>
      </p:pic>
    </p:spTree>
    <p:extLst>
      <p:ext uri="{BB962C8B-B14F-4D97-AF65-F5344CB8AC3E}">
        <p14:creationId xmlns:p14="http://schemas.microsoft.com/office/powerpoint/2010/main" val="378472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28F76A-4C59-4172-A4A4-667F987FF206}"/>
              </a:ext>
            </a:extLst>
          </p:cNvPr>
          <p:cNvSpPr>
            <a:spLocks noGrp="1"/>
          </p:cNvSpPr>
          <p:nvPr>
            <p:ph type="title"/>
          </p:nvPr>
        </p:nvSpPr>
        <p:spPr/>
        <p:txBody>
          <a:bodyPr/>
          <a:lstStyle>
            <a:lvl1pPr>
              <a:defRPr b="1">
                <a:solidFill>
                  <a:schemeClr val="accent1"/>
                </a:solidFill>
                <a:effectLst/>
                <a:latin typeface="Segoe UI Light" panose="020B0502040204020203" pitchFamily="34" charset="0"/>
                <a:cs typeface="Segoe UI Light" panose="020B0502040204020203" pitchFamily="34" charset="0"/>
              </a:defRPr>
            </a:lvl1pPr>
          </a:lstStyle>
          <a:p>
            <a:r>
              <a:rPr lang="fr-FR"/>
              <a:t>Modifiez le style du titre</a:t>
            </a:r>
            <a:endParaRPr lang="fr-FR" dirty="0"/>
          </a:p>
        </p:txBody>
      </p:sp>
      <p:sp>
        <p:nvSpPr>
          <p:cNvPr id="3" name="Espace réservé de la date 2">
            <a:extLst>
              <a:ext uri="{FF2B5EF4-FFF2-40B4-BE49-F238E27FC236}">
                <a16:creationId xmlns:a16="http://schemas.microsoft.com/office/drawing/2014/main" id="{DFFA4E09-0AE9-4155-BDE9-1B9F9196EEC5}"/>
              </a:ext>
            </a:extLst>
          </p:cNvPr>
          <p:cNvSpPr>
            <a:spLocks noGrp="1"/>
          </p:cNvSpPr>
          <p:nvPr>
            <p:ph type="dt" sz="half" idx="10"/>
          </p:nvPr>
        </p:nvSpPr>
        <p:spPr/>
        <p:txBody>
          <a:bodyPr/>
          <a:lstStyle>
            <a:lvl1pPr>
              <a:defRPr>
                <a:latin typeface="Segoe UI Light" panose="020B0502040204020203" pitchFamily="34" charset="0"/>
                <a:cs typeface="Segoe UI Light" panose="020B0502040204020203" pitchFamily="34" charset="0"/>
              </a:defRPr>
            </a:lvl1pPr>
          </a:lstStyle>
          <a:p>
            <a:fld id="{DA624FD7-A293-4A16-A39C-021EF7AFF242}" type="datetime1">
              <a:rPr lang="fr-FR" smtClean="0"/>
              <a:t>23/06/2024</a:t>
            </a:fld>
            <a:endParaRPr lang="fr-FR" dirty="0"/>
          </a:p>
        </p:txBody>
      </p:sp>
      <p:sp>
        <p:nvSpPr>
          <p:cNvPr id="5" name="Espace réservé du numéro de diapositive 4">
            <a:extLst>
              <a:ext uri="{FF2B5EF4-FFF2-40B4-BE49-F238E27FC236}">
                <a16:creationId xmlns:a16="http://schemas.microsoft.com/office/drawing/2014/main" id="{4C6BF4FD-9CA6-4738-891B-7BBF1220D28D}"/>
              </a:ext>
            </a:extLst>
          </p:cNvPr>
          <p:cNvSpPr>
            <a:spLocks noGrp="1"/>
          </p:cNvSpPr>
          <p:nvPr>
            <p:ph type="sldNum" sz="quarter" idx="12"/>
          </p:nvPr>
        </p:nvSpPr>
        <p:spPr/>
        <p:txBody>
          <a:bodyPr/>
          <a:lstStyle>
            <a:lvl1pPr>
              <a:defRPr>
                <a:latin typeface="Segoe UI Light" panose="020B0502040204020203" pitchFamily="34" charset="0"/>
                <a:cs typeface="Segoe UI Light" panose="020B0502040204020203" pitchFamily="34" charset="0"/>
              </a:defRPr>
            </a:lvl1pPr>
          </a:lstStyle>
          <a:p>
            <a:fld id="{D2E3CAAE-7AAD-4CA7-A317-7E92AF67A54E}" type="slidenum">
              <a:rPr lang="fr-FR" smtClean="0"/>
              <a:pPr/>
              <a:t>‹N°›</a:t>
            </a:fld>
            <a:endParaRPr lang="fr-FR" dirty="0"/>
          </a:p>
        </p:txBody>
      </p:sp>
      <p:pic>
        <p:nvPicPr>
          <p:cNvPr id="8" name="Image 7">
            <a:extLst>
              <a:ext uri="{FF2B5EF4-FFF2-40B4-BE49-F238E27FC236}">
                <a16:creationId xmlns:a16="http://schemas.microsoft.com/office/drawing/2014/main" id="{0F75DCFA-B7C4-4FC1-9A67-493D6C9E9F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36406" y="6392875"/>
            <a:ext cx="1119187" cy="292074"/>
          </a:xfrm>
          <a:prstGeom prst="rect">
            <a:avLst/>
          </a:prstGeom>
        </p:spPr>
      </p:pic>
    </p:spTree>
    <p:extLst>
      <p:ext uri="{BB962C8B-B14F-4D97-AF65-F5344CB8AC3E}">
        <p14:creationId xmlns:p14="http://schemas.microsoft.com/office/powerpoint/2010/main" val="1747988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59F0D12-9E1B-4224-9F84-7A7284520928}"/>
              </a:ext>
            </a:extLst>
          </p:cNvPr>
          <p:cNvSpPr>
            <a:spLocks noGrp="1"/>
          </p:cNvSpPr>
          <p:nvPr>
            <p:ph type="dt" sz="half" idx="10"/>
          </p:nvPr>
        </p:nvSpPr>
        <p:spPr/>
        <p:txBody>
          <a:bodyPr/>
          <a:lstStyle>
            <a:lvl1pPr>
              <a:defRPr lang="fr-FR" sz="1200" kern="1200" smtClean="0">
                <a:solidFill>
                  <a:schemeClr val="tx1">
                    <a:tint val="75000"/>
                  </a:schemeClr>
                </a:solidFill>
                <a:latin typeface="Segoe UI Light" panose="020B0502040204020203" pitchFamily="34" charset="0"/>
                <a:ea typeface="+mn-ea"/>
                <a:cs typeface="Segoe UI Light" panose="020B0502040204020203" pitchFamily="34" charset="0"/>
              </a:defRPr>
            </a:lvl1pPr>
          </a:lstStyle>
          <a:p>
            <a:fld id="{0F41B505-68B2-43D3-8359-BDE0F53BF64A}" type="datetime1">
              <a:rPr lang="fr-FR" smtClean="0"/>
              <a:t>23/06/2024</a:t>
            </a:fld>
            <a:endParaRPr lang="fr-FR" dirty="0"/>
          </a:p>
        </p:txBody>
      </p:sp>
      <p:sp>
        <p:nvSpPr>
          <p:cNvPr id="4" name="Espace réservé du numéro de diapositive 3">
            <a:extLst>
              <a:ext uri="{FF2B5EF4-FFF2-40B4-BE49-F238E27FC236}">
                <a16:creationId xmlns:a16="http://schemas.microsoft.com/office/drawing/2014/main" id="{51AD3A13-B13D-495C-BDFB-639393C8FA97}"/>
              </a:ext>
            </a:extLst>
          </p:cNvPr>
          <p:cNvSpPr>
            <a:spLocks noGrp="1"/>
          </p:cNvSpPr>
          <p:nvPr>
            <p:ph type="sldNum" sz="quarter" idx="12"/>
          </p:nvPr>
        </p:nvSpPr>
        <p:spPr/>
        <p:txBody>
          <a:bodyPr/>
          <a:lstStyle>
            <a:lvl1pPr>
              <a:defRPr lang="fr-FR" sz="1200" kern="1200" smtClean="0">
                <a:solidFill>
                  <a:schemeClr val="tx1">
                    <a:tint val="75000"/>
                  </a:schemeClr>
                </a:solidFill>
                <a:latin typeface="Segoe UI Light" panose="020B0502040204020203" pitchFamily="34" charset="0"/>
                <a:ea typeface="+mn-ea"/>
                <a:cs typeface="Segoe UI Light" panose="020B0502040204020203" pitchFamily="34" charset="0"/>
              </a:defRPr>
            </a:lvl1pPr>
          </a:lstStyle>
          <a:p>
            <a:fld id="{D2E3CAAE-7AAD-4CA7-A317-7E92AF67A54E}" type="slidenum">
              <a:rPr lang="fr-FR" smtClean="0"/>
              <a:pPr/>
              <a:t>‹N°›</a:t>
            </a:fld>
            <a:endParaRPr lang="fr-FR" dirty="0"/>
          </a:p>
        </p:txBody>
      </p:sp>
      <p:pic>
        <p:nvPicPr>
          <p:cNvPr id="6" name="Image 5">
            <a:extLst>
              <a:ext uri="{FF2B5EF4-FFF2-40B4-BE49-F238E27FC236}">
                <a16:creationId xmlns:a16="http://schemas.microsoft.com/office/drawing/2014/main" id="{7340E578-6400-44C1-88E8-3BE6C5121D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36406" y="6392875"/>
            <a:ext cx="1119187" cy="292074"/>
          </a:xfrm>
          <a:prstGeom prst="rect">
            <a:avLst/>
          </a:prstGeom>
        </p:spPr>
      </p:pic>
    </p:spTree>
    <p:extLst>
      <p:ext uri="{BB962C8B-B14F-4D97-AF65-F5344CB8AC3E}">
        <p14:creationId xmlns:p14="http://schemas.microsoft.com/office/powerpoint/2010/main" val="1298293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E422E1-24CB-4CD7-8A84-F6355CC9545C}"/>
              </a:ext>
            </a:extLst>
          </p:cNvPr>
          <p:cNvSpPr>
            <a:spLocks noGrp="1"/>
          </p:cNvSpPr>
          <p:nvPr>
            <p:ph type="title" hasCustomPrompt="1"/>
          </p:nvPr>
        </p:nvSpPr>
        <p:spPr/>
        <p:txBody>
          <a:bodyPr/>
          <a:lstStyle>
            <a:lvl1pPr>
              <a:defRPr b="1">
                <a:solidFill>
                  <a:schemeClr val="accent1"/>
                </a:solidFill>
                <a:effectLst/>
                <a:latin typeface="Segoe UI Light" panose="020B0502040204020203" pitchFamily="34" charset="0"/>
                <a:cs typeface="Segoe UI Light" panose="020B0502040204020203" pitchFamily="34" charset="0"/>
              </a:defRPr>
            </a:lvl1pPr>
          </a:lstStyle>
          <a:p>
            <a:r>
              <a:rPr lang="fr-FR" dirty="0"/>
              <a:t>Travaux pratiques</a:t>
            </a:r>
          </a:p>
        </p:txBody>
      </p:sp>
      <p:sp>
        <p:nvSpPr>
          <p:cNvPr id="3" name="Espace réservé du contenu 2">
            <a:extLst>
              <a:ext uri="{FF2B5EF4-FFF2-40B4-BE49-F238E27FC236}">
                <a16:creationId xmlns:a16="http://schemas.microsoft.com/office/drawing/2014/main" id="{A3633FC5-912F-4C2B-B180-8FFDFD050003}"/>
              </a:ext>
            </a:extLst>
          </p:cNvPr>
          <p:cNvSpPr>
            <a:spLocks noGrp="1"/>
          </p:cNvSpPr>
          <p:nvPr>
            <p:ph sz="half" idx="1"/>
          </p:nvPr>
        </p:nvSpPr>
        <p:spPr>
          <a:xfrm>
            <a:off x="838200" y="1825625"/>
            <a:ext cx="5181600" cy="4351339"/>
          </a:xfrm>
        </p:spPr>
        <p:txBody>
          <a:bodyPr/>
          <a:lstStyle>
            <a:lvl1pPr>
              <a:defRPr>
                <a:solidFill>
                  <a:srgbClr val="4472C4"/>
                </a:solidFill>
                <a:latin typeface="Segoe UI Light" panose="020B0502040204020203" pitchFamily="34" charset="0"/>
                <a:cs typeface="Segoe UI Light" panose="020B0502040204020203" pitchFamily="34" charset="0"/>
              </a:defRPr>
            </a:lvl1pPr>
            <a:lvl2pPr>
              <a:defRPr>
                <a:solidFill>
                  <a:srgbClr val="4472C4"/>
                </a:solidFill>
                <a:latin typeface="Segoe UI Light" panose="020B0502040204020203" pitchFamily="34" charset="0"/>
                <a:cs typeface="Segoe UI Light" panose="020B0502040204020203" pitchFamily="34" charset="0"/>
              </a:defRPr>
            </a:lvl2pPr>
            <a:lvl3pPr>
              <a:defRPr>
                <a:solidFill>
                  <a:srgbClr val="4472C4"/>
                </a:solidFill>
                <a:latin typeface="Segoe UI Light" panose="020B0502040204020203" pitchFamily="34" charset="0"/>
                <a:cs typeface="Segoe UI Light" panose="020B0502040204020203" pitchFamily="34" charset="0"/>
              </a:defRPr>
            </a:lvl3pPr>
            <a:lvl4pPr>
              <a:defRPr>
                <a:solidFill>
                  <a:srgbClr val="4472C4"/>
                </a:solidFill>
                <a:latin typeface="Segoe UI Light" panose="020B0502040204020203" pitchFamily="34" charset="0"/>
                <a:cs typeface="Segoe UI Light" panose="020B0502040204020203" pitchFamily="34" charset="0"/>
              </a:defRPr>
            </a:lvl4pPr>
            <a:lvl5pPr>
              <a:defRPr>
                <a:solidFill>
                  <a:srgbClr val="4472C4"/>
                </a:solidFill>
                <a:latin typeface="Segoe UI Light" panose="020B0502040204020203" pitchFamily="34" charset="0"/>
                <a:cs typeface="Segoe UI Light" panose="020B0502040204020203"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e la date 4">
            <a:extLst>
              <a:ext uri="{FF2B5EF4-FFF2-40B4-BE49-F238E27FC236}">
                <a16:creationId xmlns:a16="http://schemas.microsoft.com/office/drawing/2014/main" id="{FEEADD16-70A0-4CD8-8ECF-071BFC58DA23}"/>
              </a:ext>
            </a:extLst>
          </p:cNvPr>
          <p:cNvSpPr>
            <a:spLocks noGrp="1"/>
          </p:cNvSpPr>
          <p:nvPr>
            <p:ph type="dt" sz="half" idx="10"/>
          </p:nvPr>
        </p:nvSpPr>
        <p:spPr/>
        <p:txBody>
          <a:bodyPr/>
          <a:lstStyle>
            <a:lvl1pPr>
              <a:defRPr>
                <a:latin typeface="Segoe UI Light" panose="020B0502040204020203" pitchFamily="34" charset="0"/>
                <a:cs typeface="Segoe UI Light" panose="020B0502040204020203" pitchFamily="34" charset="0"/>
              </a:defRPr>
            </a:lvl1pPr>
          </a:lstStyle>
          <a:p>
            <a:fld id="{BE17E89C-C26A-4802-87F8-78E16AA4D03C}" type="datetime1">
              <a:rPr lang="fr-FR" smtClean="0"/>
              <a:t>23/06/2024</a:t>
            </a:fld>
            <a:endParaRPr lang="fr-FR" dirty="0"/>
          </a:p>
        </p:txBody>
      </p:sp>
      <p:sp>
        <p:nvSpPr>
          <p:cNvPr id="7" name="Espace réservé du numéro de diapositive 6">
            <a:extLst>
              <a:ext uri="{FF2B5EF4-FFF2-40B4-BE49-F238E27FC236}">
                <a16:creationId xmlns:a16="http://schemas.microsoft.com/office/drawing/2014/main" id="{8619C702-6D2B-4579-A40E-F2038E55972F}"/>
              </a:ext>
            </a:extLst>
          </p:cNvPr>
          <p:cNvSpPr>
            <a:spLocks noGrp="1"/>
          </p:cNvSpPr>
          <p:nvPr>
            <p:ph type="sldNum" sz="quarter" idx="12"/>
          </p:nvPr>
        </p:nvSpPr>
        <p:spPr/>
        <p:txBody>
          <a:bodyPr/>
          <a:lstStyle>
            <a:lvl1pPr>
              <a:defRPr lang="fr-FR" sz="1200" kern="1200" smtClean="0">
                <a:solidFill>
                  <a:schemeClr val="tx1">
                    <a:tint val="75000"/>
                  </a:schemeClr>
                </a:solidFill>
                <a:latin typeface="Segoe UI Light" panose="020B0502040204020203" pitchFamily="34" charset="0"/>
                <a:ea typeface="+mn-ea"/>
                <a:cs typeface="Segoe UI Light" panose="020B0502040204020203" pitchFamily="34" charset="0"/>
              </a:defRPr>
            </a:lvl1pPr>
          </a:lstStyle>
          <a:p>
            <a:fld id="{D2E3CAAE-7AAD-4CA7-A317-7E92AF67A54E}" type="slidenum">
              <a:rPr lang="fr-FR" smtClean="0"/>
              <a:pPr/>
              <a:t>‹N°›</a:t>
            </a:fld>
            <a:endParaRPr lang="fr-FR" dirty="0"/>
          </a:p>
        </p:txBody>
      </p:sp>
      <p:pic>
        <p:nvPicPr>
          <p:cNvPr id="9" name="Espace réservé du contenu 6">
            <a:extLst>
              <a:ext uri="{FF2B5EF4-FFF2-40B4-BE49-F238E27FC236}">
                <a16:creationId xmlns:a16="http://schemas.microsoft.com/office/drawing/2014/main" id="{1254C309-BB8D-452E-ABF3-E24417D9C1C5}"/>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p:blipFill>
        <p:spPr>
          <a:xfrm>
            <a:off x="6172200" y="2273145"/>
            <a:ext cx="5181600" cy="3456299"/>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3E98462-0573-4CAC-BDA5-80DE67D6425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36406" y="6392875"/>
            <a:ext cx="1119187" cy="292074"/>
          </a:xfrm>
          <a:prstGeom prst="rect">
            <a:avLst/>
          </a:prstGeom>
        </p:spPr>
      </p:pic>
    </p:spTree>
    <p:extLst>
      <p:ext uri="{BB962C8B-B14F-4D97-AF65-F5344CB8AC3E}">
        <p14:creationId xmlns:p14="http://schemas.microsoft.com/office/powerpoint/2010/main" val="307589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7D0ACCD-6479-4308-BE96-FA20CFC0B4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453DE1CE-108B-48BF-B455-30B313E09B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D9D91E1E-9ABE-4792-9A64-4FCF69D0BD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C8A682-7C3F-455C-8977-A6F5CF124AF6}" type="datetime1">
              <a:rPr lang="fr-FR" smtClean="0"/>
              <a:t>23/06/2024</a:t>
            </a:fld>
            <a:endParaRPr lang="fr-FR"/>
          </a:p>
        </p:txBody>
      </p:sp>
      <p:sp>
        <p:nvSpPr>
          <p:cNvPr id="6" name="Espace réservé du numéro de diapositive 5">
            <a:extLst>
              <a:ext uri="{FF2B5EF4-FFF2-40B4-BE49-F238E27FC236}">
                <a16:creationId xmlns:a16="http://schemas.microsoft.com/office/drawing/2014/main" id="{5A06C759-215F-48DD-886A-D38FD61BF2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3CAAE-7AAD-4CA7-A317-7E92AF67A54E}" type="slidenum">
              <a:rPr lang="fr-FR" smtClean="0"/>
              <a:t>‹N°›</a:t>
            </a:fld>
            <a:endParaRPr lang="fr-FR"/>
          </a:p>
        </p:txBody>
      </p:sp>
      <p:pic>
        <p:nvPicPr>
          <p:cNvPr id="7" name="Image 6">
            <a:extLst>
              <a:ext uri="{FF2B5EF4-FFF2-40B4-BE49-F238E27FC236}">
                <a16:creationId xmlns:a16="http://schemas.microsoft.com/office/drawing/2014/main" id="{8C657B5B-7C96-40F5-A91C-9329525EF69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536406" y="6392875"/>
            <a:ext cx="1119187" cy="292074"/>
          </a:xfrm>
          <a:prstGeom prst="rect">
            <a:avLst/>
          </a:prstGeom>
        </p:spPr>
      </p:pic>
    </p:spTree>
    <p:extLst>
      <p:ext uri="{BB962C8B-B14F-4D97-AF65-F5344CB8AC3E}">
        <p14:creationId xmlns:p14="http://schemas.microsoft.com/office/powerpoint/2010/main" val="407570708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61" r:id="rId9"/>
    <p:sldLayoutId id="2147483656" r:id="rId10"/>
    <p:sldLayoutId id="2147483657" r:id="rId11"/>
    <p:sldLayoutId id="2147483658" r:id="rId12"/>
    <p:sldLayoutId id="2147483659" r:id="rId13"/>
  </p:sldLayoutIdLst>
  <p:hf hdr="0" dt="0"/>
  <p:txStyles>
    <p:titleStyle>
      <a:lvl1pPr algn="l" defTabSz="914400" rtl="0" eaLnBrk="1" latinLnBrk="0" hangingPunct="1">
        <a:lnSpc>
          <a:spcPct val="90000"/>
        </a:lnSpc>
        <a:spcBef>
          <a:spcPct val="0"/>
        </a:spcBef>
        <a:buNone/>
        <a:defRPr sz="4400" kern="1200">
          <a:solidFill>
            <a:schemeClr val="accent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5.xml"/><Relationship Id="rId1" Type="http://schemas.openxmlformats.org/officeDocument/2006/relationships/tags" Target="../tags/tag34.xml"/></Relationships>
</file>

<file path=ppt/slides/_rels/slide12.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9.jpeg"/><Relationship Id="rId5" Type="http://schemas.openxmlformats.org/officeDocument/2006/relationships/slideLayout" Target="../slideLayouts/slideLayout2.xml"/><Relationship Id="rId4" Type="http://schemas.openxmlformats.org/officeDocument/2006/relationships/tags" Target="../tags/tag42.xml"/></Relationships>
</file>

<file path=ppt/slides/_rels/slide14.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1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Layout" Target="../slideLayouts/slideLayout3.xml"/><Relationship Id="rId5" Type="http://schemas.openxmlformats.org/officeDocument/2006/relationships/tags" Target="../tags/tag50.xml"/><Relationship Id="rId4" Type="http://schemas.openxmlformats.org/officeDocument/2006/relationships/tags" Target="../tags/tag49.xml"/></Relationships>
</file>

<file path=ppt/slides/_rels/slide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11.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hyperlink" Target="https://github.com/ANSSI-FR/guide-journalisation-microsoft/tree/main" TargetMode="External"/><Relationship Id="rId5" Type="http://schemas.openxmlformats.org/officeDocument/2006/relationships/hyperlink" Target="https://cyber.gouv.fr/publications/recommandations-de-securite-pour-la-journalisation-des-systemes-microsoft-windows-en" TargetMode="Externa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slideLayout" Target="../slideLayouts/slideLayout5.xml"/><Relationship Id="rId4"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2.jpeg"/><Relationship Id="rId5" Type="http://schemas.openxmlformats.org/officeDocument/2006/relationships/slideLayout" Target="../slideLayouts/slideLayout2.xml"/><Relationship Id="rId4" Type="http://schemas.openxmlformats.org/officeDocument/2006/relationships/tags" Target="../tags/tag66.xml"/></Relationships>
</file>

<file path=ppt/slides/_rels/slide21.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13.png"/><Relationship Id="rId5" Type="http://schemas.openxmlformats.org/officeDocument/2006/relationships/slideLayout" Target="../slideLayouts/slideLayout2.xml"/><Relationship Id="rId4" Type="http://schemas.openxmlformats.org/officeDocument/2006/relationships/tags" Target="../tags/tag94.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15.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14.png"/><Relationship Id="rId5" Type="http://schemas.openxmlformats.org/officeDocument/2006/relationships/slideLayout" Target="../slideLayouts/slideLayout5.xml"/><Relationship Id="rId4" Type="http://schemas.openxmlformats.org/officeDocument/2006/relationships/tags" Target="../tags/tag104.xml"/></Relationships>
</file>

<file path=ppt/slides/_rels/slide33.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hyperlink" Target="https://github.com/SwiftOnSecurity/sysmon-config/blob/master/sysmonconfig-export.xml" TargetMode="External"/><Relationship Id="rId4"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16.png"/><Relationship Id="rId5" Type="http://schemas.openxmlformats.org/officeDocument/2006/relationships/slideLayout" Target="../slideLayouts/slideLayout3.xml"/><Relationship Id="rId4" Type="http://schemas.openxmlformats.org/officeDocument/2006/relationships/tags" Target="../tags/tag111.xml"/></Relationships>
</file>

<file path=ppt/slides/_rels/slide35.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17.png"/><Relationship Id="rId5" Type="http://schemas.openxmlformats.org/officeDocument/2006/relationships/slideLayout" Target="../slideLayouts/slideLayout2.xml"/><Relationship Id="rId4" Type="http://schemas.openxmlformats.org/officeDocument/2006/relationships/tags" Target="../tags/tag118.xml"/></Relationships>
</file>

<file path=ppt/slides/_rels/slide37.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notesSlide" Target="../notesSlides/notesSlide1.xml"/></Relationships>
</file>

<file path=ppt/slides/_rels/slide39.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4"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4"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0.xml"/><Relationship Id="rId1" Type="http://schemas.openxmlformats.org/officeDocument/2006/relationships/tags" Target="../tags/tag139.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46.xml"/><Relationship Id="rId7" Type="http://schemas.openxmlformats.org/officeDocument/2006/relationships/image" Target="../media/image22.pn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21.png"/><Relationship Id="rId5" Type="http://schemas.openxmlformats.org/officeDocument/2006/relationships/slideLayout" Target="../slideLayouts/slideLayout8.xml"/><Relationship Id="rId4" Type="http://schemas.openxmlformats.org/officeDocument/2006/relationships/tags" Target="../tags/tag14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slideLayout" Target="../slideLayouts/slideLayout5.xml"/><Relationship Id="rId4" Type="http://schemas.openxmlformats.org/officeDocument/2006/relationships/tags" Target="../tags/tag16.xml"/></Relationships>
</file>

<file path=ppt/slides/_rels/slide50.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image" Target="../media/image27.png"/><Relationship Id="rId4"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59.xml"/><Relationship Id="rId7" Type="http://schemas.openxmlformats.org/officeDocument/2006/relationships/image" Target="../media/image29.pn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image" Target="../media/image28.png"/><Relationship Id="rId5" Type="http://schemas.openxmlformats.org/officeDocument/2006/relationships/slideLayout" Target="../slideLayouts/slideLayout3.xml"/><Relationship Id="rId4" Type="http://schemas.openxmlformats.org/officeDocument/2006/relationships/tags" Target="../tags/tag160.xml"/></Relationships>
</file>

<file path=ppt/slides/_rels/slide52.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tags" Target="../tags/tag23.xml"/></Relationships>
</file>

<file path=ppt/slides/_rels/slide8.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8.png"/><Relationship Id="rId5" Type="http://schemas.openxmlformats.org/officeDocument/2006/relationships/slideLayout" Target="../slideLayouts/slideLayout3.xml"/><Relationship Id="rId4" Type="http://schemas.openxmlformats.org/officeDocument/2006/relationships/tags" Target="../tags/tag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AA30912A-0D6F-43D3-8AB3-49A194D95F57}"/>
              </a:ext>
            </a:extLst>
          </p:cNvPr>
          <p:cNvSpPr>
            <a:spLocks noGrp="1"/>
          </p:cNvSpPr>
          <p:nvPr>
            <p:ph type="ctrTitle"/>
            <p:custDataLst>
              <p:tags r:id="rId1"/>
            </p:custDataLst>
          </p:nvPr>
        </p:nvSpPr>
        <p:spPr/>
        <p:txBody>
          <a:bodyPr/>
          <a:lstStyle/>
          <a:p>
            <a:r>
              <a:rPr lang="fr-FR" dirty="0"/>
              <a:t>Gestion des logs</a:t>
            </a:r>
          </a:p>
        </p:txBody>
      </p:sp>
      <p:sp>
        <p:nvSpPr>
          <p:cNvPr id="11" name="Sous-titre 10">
            <a:extLst>
              <a:ext uri="{FF2B5EF4-FFF2-40B4-BE49-F238E27FC236}">
                <a16:creationId xmlns:a16="http://schemas.microsoft.com/office/drawing/2014/main" id="{EF1DC6D2-0C62-475E-B6FB-D8EB078DA791}"/>
              </a:ext>
            </a:extLst>
          </p:cNvPr>
          <p:cNvSpPr>
            <a:spLocks noGrp="1"/>
          </p:cNvSpPr>
          <p:nvPr>
            <p:ph type="subTitle" idx="1"/>
            <p:custDataLst>
              <p:tags r:id="rId2"/>
            </p:custDataLst>
          </p:nvPr>
        </p:nvSpPr>
        <p:spPr/>
        <p:txBody>
          <a:bodyPr/>
          <a:lstStyle/>
          <a:p>
            <a:r>
              <a:rPr lang="fr-FR" dirty="0"/>
              <a:t>Supervision d'un Active Directory</a:t>
            </a:r>
          </a:p>
          <a:p>
            <a:endParaRPr lang="fr-FR" dirty="0"/>
          </a:p>
        </p:txBody>
      </p:sp>
    </p:spTree>
    <p:extLst>
      <p:ext uri="{BB962C8B-B14F-4D97-AF65-F5344CB8AC3E}">
        <p14:creationId xmlns:p14="http://schemas.microsoft.com/office/powerpoint/2010/main" val="34947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891E31-1398-40AC-B156-66423B3B82B7}"/>
              </a:ext>
            </a:extLst>
          </p:cNvPr>
          <p:cNvSpPr>
            <a:spLocks noGrp="1"/>
          </p:cNvSpPr>
          <p:nvPr>
            <p:ph type="title"/>
            <p:custDataLst>
              <p:tags r:id="rId1"/>
            </p:custDataLst>
          </p:nvPr>
        </p:nvSpPr>
        <p:spPr/>
        <p:txBody>
          <a:bodyPr/>
          <a:lstStyle/>
          <a:p>
            <a:r>
              <a:rPr lang="fr-FR" dirty="0"/>
              <a:t>Les différents journaux</a:t>
            </a:r>
          </a:p>
        </p:txBody>
      </p:sp>
      <p:sp>
        <p:nvSpPr>
          <p:cNvPr id="3" name="Espace réservé du contenu 2">
            <a:extLst>
              <a:ext uri="{FF2B5EF4-FFF2-40B4-BE49-F238E27FC236}">
                <a16:creationId xmlns:a16="http://schemas.microsoft.com/office/drawing/2014/main" id="{5A8F97BA-BC6A-4B61-A506-77539E1A0245}"/>
              </a:ext>
            </a:extLst>
          </p:cNvPr>
          <p:cNvSpPr>
            <a:spLocks noGrp="1"/>
          </p:cNvSpPr>
          <p:nvPr>
            <p:ph idx="1"/>
            <p:custDataLst>
              <p:tags r:id="rId2"/>
            </p:custDataLst>
          </p:nvPr>
        </p:nvSpPr>
        <p:spPr>
          <a:xfrm>
            <a:off x="838200" y="1583268"/>
            <a:ext cx="10515600" cy="4593696"/>
          </a:xfrm>
        </p:spPr>
        <p:txBody>
          <a:bodyPr>
            <a:normAutofit/>
          </a:bodyPr>
          <a:lstStyle/>
          <a:p>
            <a:r>
              <a:rPr lang="fr-FR" dirty="0"/>
              <a:t>Les journaux Windows sont répartis en quatre fichiers : </a:t>
            </a:r>
          </a:p>
          <a:p>
            <a:pPr lvl="1"/>
            <a:r>
              <a:rPr lang="fr-FR" b="1" dirty="0"/>
              <a:t>Application ,Setup, Security et System</a:t>
            </a:r>
          </a:p>
          <a:p>
            <a:pPr lvl="1"/>
            <a:endParaRPr lang="fr-FR" dirty="0"/>
          </a:p>
          <a:p>
            <a:r>
              <a:rPr lang="fr-FR" dirty="0"/>
              <a:t>Les </a:t>
            </a:r>
            <a:r>
              <a:rPr lang="fr-FR" b="1" dirty="0"/>
              <a:t>Applications and Services Log (Event Tracing for Windows)</a:t>
            </a:r>
            <a:br>
              <a:rPr lang="fr-FR" dirty="0"/>
            </a:br>
            <a:r>
              <a:rPr lang="fr-FR" dirty="0"/>
              <a:t>Ce sont des journaux secondaires qui peuvent être créés par divers fournisseurs d’évènements </a:t>
            </a:r>
          </a:p>
          <a:p>
            <a:pPr lvl="1"/>
            <a:r>
              <a:rPr lang="en-US" dirty="0"/>
              <a:t>Windows Defender</a:t>
            </a:r>
          </a:p>
          <a:p>
            <a:pPr lvl="1"/>
            <a:r>
              <a:rPr lang="en-US" dirty="0"/>
              <a:t>Windows PowerShell</a:t>
            </a:r>
          </a:p>
          <a:p>
            <a:pPr lvl="1"/>
            <a:r>
              <a:rPr lang="en-US" dirty="0"/>
              <a:t>Sysmon</a:t>
            </a:r>
          </a:p>
          <a:p>
            <a:pPr lvl="1"/>
            <a:r>
              <a:rPr lang="en-US" dirty="0"/>
              <a:t>…</a:t>
            </a:r>
            <a:endParaRPr lang="fr-FR" dirty="0"/>
          </a:p>
        </p:txBody>
      </p:sp>
      <p:sp>
        <p:nvSpPr>
          <p:cNvPr id="5" name="Espace réservé du numéro de diapositive 4">
            <a:extLst>
              <a:ext uri="{FF2B5EF4-FFF2-40B4-BE49-F238E27FC236}">
                <a16:creationId xmlns:a16="http://schemas.microsoft.com/office/drawing/2014/main" id="{9D8A6460-41EA-4C9F-95D9-732438104B46}"/>
              </a:ext>
            </a:extLst>
          </p:cNvPr>
          <p:cNvSpPr>
            <a:spLocks noGrp="1"/>
          </p:cNvSpPr>
          <p:nvPr>
            <p:ph type="sldNum" sz="quarter" idx="12"/>
            <p:custDataLst>
              <p:tags r:id="rId3"/>
            </p:custDataLst>
          </p:nvPr>
        </p:nvSpPr>
        <p:spPr/>
        <p:txBody>
          <a:bodyPr/>
          <a:lstStyle/>
          <a:p>
            <a:fld id="{E294C8A6-1EC1-49D8-918A-3F703B575DA3}" type="slidenum">
              <a:rPr lang="fr-FR" smtClean="0"/>
              <a:pPr/>
              <a:t>10</a:t>
            </a:fld>
            <a:endParaRPr lang="fr-FR" dirty="0"/>
          </a:p>
        </p:txBody>
      </p:sp>
    </p:spTree>
    <p:extLst>
      <p:ext uri="{BB962C8B-B14F-4D97-AF65-F5344CB8AC3E}">
        <p14:creationId xmlns:p14="http://schemas.microsoft.com/office/powerpoint/2010/main" val="14328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6B2D970C-58F9-4F64-8CB5-67013FF34926}"/>
              </a:ext>
            </a:extLst>
          </p:cNvPr>
          <p:cNvSpPr>
            <a:spLocks noGrp="1"/>
          </p:cNvSpPr>
          <p:nvPr>
            <p:ph type="sldNum" sz="quarter" idx="12"/>
            <p:custDataLst>
              <p:tags r:id="rId1"/>
            </p:custDataLst>
          </p:nvPr>
        </p:nvSpPr>
        <p:spPr/>
        <p:txBody>
          <a:bodyPr/>
          <a:lstStyle/>
          <a:p>
            <a:fld id="{E294C8A6-1EC1-49D8-918A-3F703B575DA3}" type="slidenum">
              <a:rPr lang="fr-FR" smtClean="0"/>
              <a:pPr/>
              <a:t>11</a:t>
            </a:fld>
            <a:endParaRPr lang="fr-FR" dirty="0"/>
          </a:p>
        </p:txBody>
      </p:sp>
      <p:graphicFrame>
        <p:nvGraphicFramePr>
          <p:cNvPr id="9" name="Espace réservé du contenu 8">
            <a:extLst>
              <a:ext uri="{FF2B5EF4-FFF2-40B4-BE49-F238E27FC236}">
                <a16:creationId xmlns:a16="http://schemas.microsoft.com/office/drawing/2014/main" id="{E4EED423-A214-4964-8013-088D962AC8F2}"/>
              </a:ext>
            </a:extLst>
          </p:cNvPr>
          <p:cNvGraphicFramePr>
            <a:graphicFrameLocks noGrp="1"/>
          </p:cNvGraphicFramePr>
          <p:nvPr>
            <p:ph idx="1"/>
            <p:custDataLst>
              <p:tags r:id="rId2"/>
            </p:custDataLst>
            <p:extLst>
              <p:ext uri="{D42A27DB-BD31-4B8C-83A1-F6EECF244321}">
                <p14:modId xmlns:p14="http://schemas.microsoft.com/office/powerpoint/2010/main" val="2713280343"/>
              </p:ext>
            </p:extLst>
          </p:nvPr>
        </p:nvGraphicFramePr>
        <p:xfrm>
          <a:off x="1365738" y="716844"/>
          <a:ext cx="9988062" cy="5618422"/>
        </p:xfrm>
        <a:graphic>
          <a:graphicData uri="http://schemas.openxmlformats.org/drawingml/2006/table">
            <a:tbl>
              <a:tblPr firstRow="1" firstCol="1" bandRow="1">
                <a:tableStyleId>{B301B821-A1FF-4177-AEE7-76D212191A09}</a:tableStyleId>
              </a:tblPr>
              <a:tblGrid>
                <a:gridCol w="6022732">
                  <a:extLst>
                    <a:ext uri="{9D8B030D-6E8A-4147-A177-3AD203B41FA5}">
                      <a16:colId xmlns:a16="http://schemas.microsoft.com/office/drawing/2014/main" val="3619963270"/>
                    </a:ext>
                  </a:extLst>
                </a:gridCol>
                <a:gridCol w="3965330">
                  <a:extLst>
                    <a:ext uri="{9D8B030D-6E8A-4147-A177-3AD203B41FA5}">
                      <a16:colId xmlns:a16="http://schemas.microsoft.com/office/drawing/2014/main" val="3226241629"/>
                    </a:ext>
                  </a:extLst>
                </a:gridCol>
              </a:tblGrid>
              <a:tr h="350838">
                <a:tc>
                  <a:txBody>
                    <a:bodyPr/>
                    <a:lstStyle/>
                    <a:p>
                      <a:pPr>
                        <a:lnSpc>
                          <a:spcPct val="107000"/>
                        </a:lnSpc>
                        <a:spcAft>
                          <a:spcPts val="800"/>
                        </a:spcAft>
                      </a:pPr>
                      <a:r>
                        <a:rPr lang="fr-FR" sz="1400">
                          <a:effectLst/>
                        </a:rPr>
                        <a:t>Journaux des services et applications</a:t>
                      </a:r>
                      <a:endParaRPr lang="fr-FR"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tc>
                  <a:txBody>
                    <a:bodyPr/>
                    <a:lstStyle/>
                    <a:p>
                      <a:pPr>
                        <a:lnSpc>
                          <a:spcPct val="107000"/>
                        </a:lnSpc>
                        <a:spcAft>
                          <a:spcPts val="800"/>
                        </a:spcAft>
                      </a:pPr>
                      <a:r>
                        <a:rPr lang="fr-FR" sz="1400">
                          <a:effectLst/>
                        </a:rPr>
                        <a:t>Journaux des services et applications</a:t>
                      </a:r>
                      <a:endParaRPr lang="fr-FR"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extLst>
                  <a:ext uri="{0D108BD9-81ED-4DB2-BD59-A6C34878D82A}">
                    <a16:rowId xmlns:a16="http://schemas.microsoft.com/office/drawing/2014/main" val="2621849453"/>
                  </a:ext>
                </a:extLst>
              </a:tr>
              <a:tr h="350838">
                <a:tc>
                  <a:txBody>
                    <a:bodyPr/>
                    <a:lstStyle/>
                    <a:p>
                      <a:pPr>
                        <a:lnSpc>
                          <a:spcPct val="107000"/>
                        </a:lnSpc>
                        <a:spcAft>
                          <a:spcPts val="800"/>
                        </a:spcAft>
                      </a:pPr>
                      <a:r>
                        <a:rPr lang="fr-FR" sz="1400" b="0" dirty="0">
                          <a:effectLst/>
                          <a:latin typeface="Segoe UI Light" panose="020B0502040204020203" pitchFamily="34" charset="0"/>
                          <a:cs typeface="Segoe UI Light" panose="020B0502040204020203" pitchFamily="34" charset="0"/>
                        </a:rPr>
                        <a:t>Microsoft-Windows-</a:t>
                      </a:r>
                      <a:r>
                        <a:rPr lang="fr-FR" sz="1400" b="0" dirty="0" err="1">
                          <a:effectLst/>
                          <a:latin typeface="Segoe UI Light" panose="020B0502040204020203" pitchFamily="34" charset="0"/>
                          <a:cs typeface="Segoe UI Light" panose="020B0502040204020203" pitchFamily="34" charset="0"/>
                        </a:rPr>
                        <a:t>Authentication</a:t>
                      </a:r>
                      <a:r>
                        <a:rPr lang="fr-FR" sz="1400" b="0" dirty="0">
                          <a:effectLst/>
                          <a:latin typeface="Segoe UI Light" panose="020B0502040204020203" pitchFamily="34" charset="0"/>
                          <a:cs typeface="Segoe UI Light" panose="020B0502040204020203" pitchFamily="34" charset="0"/>
                        </a:rPr>
                        <a:t>/*-</a:t>
                      </a:r>
                      <a:r>
                        <a:rPr lang="fr-FR" sz="1400" b="0" dirty="0" err="1">
                          <a:effectLst/>
                          <a:latin typeface="Segoe UI Light" panose="020B0502040204020203" pitchFamily="34" charset="0"/>
                          <a:cs typeface="Segoe UI Light" panose="020B0502040204020203" pitchFamily="34" charset="0"/>
                        </a:rPr>
                        <a:t>DomainController</a:t>
                      </a:r>
                      <a:endParaRPr lang="fr-FR" sz="1400" b="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tc>
                  <a:txBody>
                    <a:bodyPr/>
                    <a:lstStyle/>
                    <a:p>
                      <a:pPr>
                        <a:lnSpc>
                          <a:spcPct val="107000"/>
                        </a:lnSpc>
                        <a:spcAft>
                          <a:spcPts val="800"/>
                        </a:spcAft>
                      </a:pPr>
                      <a:r>
                        <a:rPr lang="fr-FR" sz="1400" dirty="0">
                          <a:effectLst/>
                          <a:latin typeface="Segoe UI Light" panose="020B0502040204020203" pitchFamily="34" charset="0"/>
                          <a:cs typeface="Segoe UI Light" panose="020B0502040204020203" pitchFamily="34" charset="0"/>
                        </a:rPr>
                        <a:t>Tous les serveurs contrôleurs de domaine AD</a:t>
                      </a:r>
                      <a:endParaRPr lang="fr-FR"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extLst>
                  <a:ext uri="{0D108BD9-81ED-4DB2-BD59-A6C34878D82A}">
                    <a16:rowId xmlns:a16="http://schemas.microsoft.com/office/drawing/2014/main" val="3776533020"/>
                  </a:ext>
                </a:extLst>
              </a:tr>
              <a:tr h="350838">
                <a:tc>
                  <a:txBody>
                    <a:bodyPr/>
                    <a:lstStyle/>
                    <a:p>
                      <a:pPr>
                        <a:lnSpc>
                          <a:spcPct val="107000"/>
                        </a:lnSpc>
                        <a:spcAft>
                          <a:spcPts val="800"/>
                        </a:spcAft>
                      </a:pPr>
                      <a:r>
                        <a:rPr lang="fr-FR" sz="1400" b="0" dirty="0">
                          <a:effectLst/>
                          <a:latin typeface="Segoe UI Light" panose="020B0502040204020203" pitchFamily="34" charset="0"/>
                          <a:cs typeface="Segoe UI Light" panose="020B0502040204020203" pitchFamily="34" charset="0"/>
                        </a:rPr>
                        <a:t>Microsoft-Windows-</a:t>
                      </a:r>
                      <a:r>
                        <a:rPr lang="fr-FR" sz="1400" b="0" dirty="0" err="1">
                          <a:effectLst/>
                          <a:latin typeface="Segoe UI Light" panose="020B0502040204020203" pitchFamily="34" charset="0"/>
                          <a:cs typeface="Segoe UI Light" panose="020B0502040204020203" pitchFamily="34" charset="0"/>
                        </a:rPr>
                        <a:t>Authentication</a:t>
                      </a:r>
                      <a:r>
                        <a:rPr lang="fr-FR" sz="1400" b="0" dirty="0">
                          <a:effectLst/>
                          <a:latin typeface="Segoe UI Light" panose="020B0502040204020203" pitchFamily="34" charset="0"/>
                          <a:cs typeface="Segoe UI Light" panose="020B0502040204020203" pitchFamily="34" charset="0"/>
                        </a:rPr>
                        <a:t>/</a:t>
                      </a:r>
                      <a:r>
                        <a:rPr lang="fr-FR" sz="1400" b="0" dirty="0" err="1">
                          <a:effectLst/>
                          <a:latin typeface="Segoe UI Light" panose="020B0502040204020203" pitchFamily="34" charset="0"/>
                          <a:cs typeface="Segoe UI Light" panose="020B0502040204020203" pitchFamily="34" charset="0"/>
                        </a:rPr>
                        <a:t>ProtectedUser</a:t>
                      </a:r>
                      <a:r>
                        <a:rPr lang="fr-FR" sz="1400" b="0" dirty="0">
                          <a:effectLst/>
                          <a:latin typeface="Segoe UI Light" panose="020B0502040204020203" pitchFamily="34" charset="0"/>
                          <a:cs typeface="Segoe UI Light" panose="020B0502040204020203" pitchFamily="34" charset="0"/>
                        </a:rPr>
                        <a:t>-Client</a:t>
                      </a:r>
                      <a:endParaRPr lang="fr-FR" sz="1400" b="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tc>
                  <a:txBody>
                    <a:bodyPr/>
                    <a:lstStyle/>
                    <a:p>
                      <a:pPr>
                        <a:lnSpc>
                          <a:spcPct val="107000"/>
                        </a:lnSpc>
                        <a:spcAft>
                          <a:spcPts val="800"/>
                        </a:spcAft>
                      </a:pPr>
                      <a:r>
                        <a:rPr lang="fr-FR" sz="1400" dirty="0">
                          <a:effectLst/>
                          <a:latin typeface="Segoe UI Light" panose="020B0502040204020203" pitchFamily="34" charset="0"/>
                          <a:cs typeface="Segoe UI Light" panose="020B0502040204020203" pitchFamily="34" charset="0"/>
                        </a:rPr>
                        <a:t>Tous les systèmes</a:t>
                      </a:r>
                      <a:endParaRPr lang="fr-FR"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extLst>
                  <a:ext uri="{0D108BD9-81ED-4DB2-BD59-A6C34878D82A}">
                    <a16:rowId xmlns:a16="http://schemas.microsoft.com/office/drawing/2014/main" val="153486858"/>
                  </a:ext>
                </a:extLst>
              </a:tr>
              <a:tr h="350838">
                <a:tc>
                  <a:txBody>
                    <a:bodyPr/>
                    <a:lstStyle/>
                    <a:p>
                      <a:pPr>
                        <a:lnSpc>
                          <a:spcPct val="107000"/>
                        </a:lnSpc>
                        <a:spcAft>
                          <a:spcPts val="800"/>
                        </a:spcAft>
                      </a:pPr>
                      <a:r>
                        <a:rPr lang="fr-FR" sz="1400" b="0" dirty="0">
                          <a:effectLst/>
                          <a:latin typeface="Segoe UI Light" panose="020B0502040204020203" pitchFamily="34" charset="0"/>
                          <a:cs typeface="Segoe UI Light" panose="020B0502040204020203" pitchFamily="34" charset="0"/>
                        </a:rPr>
                        <a:t>Microsoft-Windows-</a:t>
                      </a:r>
                      <a:r>
                        <a:rPr lang="fr-FR" sz="1400" b="0" dirty="0" err="1">
                          <a:effectLst/>
                          <a:latin typeface="Segoe UI Light" panose="020B0502040204020203" pitchFamily="34" charset="0"/>
                          <a:cs typeface="Segoe UI Light" panose="020B0502040204020203" pitchFamily="34" charset="0"/>
                        </a:rPr>
                        <a:t>NetworkProfile</a:t>
                      </a:r>
                      <a:r>
                        <a:rPr lang="fr-FR" sz="1400" b="0" dirty="0">
                          <a:effectLst/>
                          <a:latin typeface="Segoe UI Light" panose="020B0502040204020203" pitchFamily="34" charset="0"/>
                          <a:cs typeface="Segoe UI Light" panose="020B0502040204020203" pitchFamily="34" charset="0"/>
                        </a:rPr>
                        <a:t>/</a:t>
                      </a:r>
                      <a:r>
                        <a:rPr lang="fr-FR" sz="1400" b="0" dirty="0" err="1">
                          <a:effectLst/>
                          <a:latin typeface="Segoe UI Light" panose="020B0502040204020203" pitchFamily="34" charset="0"/>
                          <a:cs typeface="Segoe UI Light" panose="020B0502040204020203" pitchFamily="34" charset="0"/>
                        </a:rPr>
                        <a:t>Operational</a:t>
                      </a:r>
                      <a:endParaRPr lang="fr-FR" sz="1400" b="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tc>
                  <a:txBody>
                    <a:bodyPr/>
                    <a:lstStyle/>
                    <a:p>
                      <a:pPr>
                        <a:lnSpc>
                          <a:spcPct val="107000"/>
                        </a:lnSpc>
                        <a:spcAft>
                          <a:spcPts val="800"/>
                        </a:spcAft>
                      </a:pPr>
                      <a:r>
                        <a:rPr lang="fr-FR" sz="1400">
                          <a:effectLst/>
                          <a:latin typeface="Segoe UI Light" panose="020B0502040204020203" pitchFamily="34" charset="0"/>
                          <a:cs typeface="Segoe UI Light" panose="020B0502040204020203" pitchFamily="34" charset="0"/>
                        </a:rPr>
                        <a:t>Tous les systèmes qui peuvent se trouver en situation de nomadisme</a:t>
                      </a:r>
                      <a:endParaRPr lang="fr-FR"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extLst>
                  <a:ext uri="{0D108BD9-81ED-4DB2-BD59-A6C34878D82A}">
                    <a16:rowId xmlns:a16="http://schemas.microsoft.com/office/drawing/2014/main" val="1205952149"/>
                  </a:ext>
                </a:extLst>
              </a:tr>
              <a:tr h="350838">
                <a:tc>
                  <a:txBody>
                    <a:bodyPr/>
                    <a:lstStyle/>
                    <a:p>
                      <a:pPr>
                        <a:lnSpc>
                          <a:spcPct val="107000"/>
                        </a:lnSpc>
                        <a:spcAft>
                          <a:spcPts val="800"/>
                        </a:spcAft>
                      </a:pPr>
                      <a:r>
                        <a:rPr lang="fr-FR" sz="1400" b="0">
                          <a:effectLst/>
                          <a:latin typeface="Segoe UI Light" panose="020B0502040204020203" pitchFamily="34" charset="0"/>
                          <a:cs typeface="Segoe UI Light" panose="020B0502040204020203" pitchFamily="34" charset="0"/>
                        </a:rPr>
                        <a:t>Microsoft-Windows-NTLM/Operational</a:t>
                      </a:r>
                      <a:endParaRPr lang="fr-FR" sz="1400" b="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tc>
                  <a:txBody>
                    <a:bodyPr/>
                    <a:lstStyle/>
                    <a:p>
                      <a:pPr>
                        <a:lnSpc>
                          <a:spcPct val="107000"/>
                        </a:lnSpc>
                        <a:spcAft>
                          <a:spcPts val="800"/>
                        </a:spcAft>
                      </a:pPr>
                      <a:r>
                        <a:rPr lang="fr-FR" sz="1400">
                          <a:effectLst/>
                          <a:latin typeface="Segoe UI Light" panose="020B0502040204020203" pitchFamily="34" charset="0"/>
                          <a:cs typeface="Segoe UI Light" panose="020B0502040204020203" pitchFamily="34" charset="0"/>
                        </a:rPr>
                        <a:t>Tous les systèmes</a:t>
                      </a:r>
                      <a:endParaRPr lang="fr-FR"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extLst>
                  <a:ext uri="{0D108BD9-81ED-4DB2-BD59-A6C34878D82A}">
                    <a16:rowId xmlns:a16="http://schemas.microsoft.com/office/drawing/2014/main" val="3066642070"/>
                  </a:ext>
                </a:extLst>
              </a:tr>
              <a:tr h="350838">
                <a:tc>
                  <a:txBody>
                    <a:bodyPr/>
                    <a:lstStyle/>
                    <a:p>
                      <a:pPr>
                        <a:lnSpc>
                          <a:spcPct val="107000"/>
                        </a:lnSpc>
                        <a:spcAft>
                          <a:spcPts val="800"/>
                        </a:spcAft>
                      </a:pPr>
                      <a:r>
                        <a:rPr lang="fr-FR" sz="1400" b="0" dirty="0">
                          <a:effectLst/>
                          <a:latin typeface="Segoe UI Light" panose="020B0502040204020203" pitchFamily="34" charset="0"/>
                          <a:cs typeface="Segoe UI Light" panose="020B0502040204020203" pitchFamily="34" charset="0"/>
                        </a:rPr>
                        <a:t>Microsoft-Windows-PowerShell/</a:t>
                      </a:r>
                      <a:r>
                        <a:rPr lang="fr-FR" sz="1400" b="0" dirty="0" err="1">
                          <a:effectLst/>
                          <a:latin typeface="Segoe UI Light" panose="020B0502040204020203" pitchFamily="34" charset="0"/>
                          <a:cs typeface="Segoe UI Light" panose="020B0502040204020203" pitchFamily="34" charset="0"/>
                        </a:rPr>
                        <a:t>Operational</a:t>
                      </a:r>
                      <a:endParaRPr lang="fr-FR" sz="1400" b="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tc>
                  <a:txBody>
                    <a:bodyPr/>
                    <a:lstStyle/>
                    <a:p>
                      <a:pPr>
                        <a:lnSpc>
                          <a:spcPct val="107000"/>
                        </a:lnSpc>
                        <a:spcAft>
                          <a:spcPts val="800"/>
                        </a:spcAft>
                      </a:pPr>
                      <a:r>
                        <a:rPr lang="fr-FR" sz="1400">
                          <a:effectLst/>
                          <a:latin typeface="Segoe UI Light" panose="020B0502040204020203" pitchFamily="34" charset="0"/>
                          <a:cs typeface="Segoe UI Light" panose="020B0502040204020203" pitchFamily="34" charset="0"/>
                        </a:rPr>
                        <a:t>Tous les systèmes</a:t>
                      </a:r>
                      <a:endParaRPr lang="fr-FR"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extLst>
                  <a:ext uri="{0D108BD9-81ED-4DB2-BD59-A6C34878D82A}">
                    <a16:rowId xmlns:a16="http://schemas.microsoft.com/office/drawing/2014/main" val="1946876800"/>
                  </a:ext>
                </a:extLst>
              </a:tr>
              <a:tr h="350838">
                <a:tc>
                  <a:txBody>
                    <a:bodyPr/>
                    <a:lstStyle/>
                    <a:p>
                      <a:pPr>
                        <a:lnSpc>
                          <a:spcPct val="107000"/>
                        </a:lnSpc>
                        <a:spcAft>
                          <a:spcPts val="800"/>
                        </a:spcAft>
                      </a:pPr>
                      <a:r>
                        <a:rPr lang="fr-FR" sz="1400" b="0">
                          <a:effectLst/>
                          <a:latin typeface="Segoe UI Light" panose="020B0502040204020203" pitchFamily="34" charset="0"/>
                          <a:cs typeface="Segoe UI Light" panose="020B0502040204020203" pitchFamily="34" charset="0"/>
                        </a:rPr>
                        <a:t>Microsoft-Windows-Security-Mitigations/*</a:t>
                      </a:r>
                      <a:endParaRPr lang="fr-FR" sz="1400" b="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tc>
                  <a:txBody>
                    <a:bodyPr/>
                    <a:lstStyle/>
                    <a:p>
                      <a:pPr>
                        <a:lnSpc>
                          <a:spcPct val="107000"/>
                        </a:lnSpc>
                        <a:spcAft>
                          <a:spcPts val="800"/>
                        </a:spcAft>
                      </a:pPr>
                      <a:r>
                        <a:rPr lang="fr-FR" sz="1400">
                          <a:effectLst/>
                          <a:latin typeface="Segoe UI Light" panose="020B0502040204020203" pitchFamily="34" charset="0"/>
                          <a:cs typeface="Segoe UI Light" panose="020B0502040204020203" pitchFamily="34" charset="0"/>
                        </a:rPr>
                        <a:t>Tous les systèmes</a:t>
                      </a:r>
                      <a:endParaRPr lang="fr-FR"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extLst>
                  <a:ext uri="{0D108BD9-81ED-4DB2-BD59-A6C34878D82A}">
                    <a16:rowId xmlns:a16="http://schemas.microsoft.com/office/drawing/2014/main" val="1321708617"/>
                  </a:ext>
                </a:extLst>
              </a:tr>
              <a:tr h="350838">
                <a:tc>
                  <a:txBody>
                    <a:bodyPr/>
                    <a:lstStyle/>
                    <a:p>
                      <a:pPr>
                        <a:lnSpc>
                          <a:spcPct val="107000"/>
                        </a:lnSpc>
                        <a:spcAft>
                          <a:spcPts val="800"/>
                        </a:spcAft>
                      </a:pPr>
                      <a:r>
                        <a:rPr lang="fr-FR" sz="1400" b="0">
                          <a:effectLst/>
                          <a:latin typeface="Segoe UI Light" panose="020B0502040204020203" pitchFamily="34" charset="0"/>
                          <a:cs typeface="Segoe UI Light" panose="020B0502040204020203" pitchFamily="34" charset="0"/>
                        </a:rPr>
                        <a:t>Microsoft-Windows-TaskScheduler/Operational</a:t>
                      </a:r>
                      <a:endParaRPr lang="fr-FR" sz="1400" b="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tc>
                  <a:txBody>
                    <a:bodyPr/>
                    <a:lstStyle/>
                    <a:p>
                      <a:pPr>
                        <a:lnSpc>
                          <a:spcPct val="107000"/>
                        </a:lnSpc>
                        <a:spcAft>
                          <a:spcPts val="800"/>
                        </a:spcAft>
                      </a:pPr>
                      <a:r>
                        <a:rPr lang="fr-FR" sz="1400">
                          <a:effectLst/>
                          <a:latin typeface="Segoe UI Light" panose="020B0502040204020203" pitchFamily="34" charset="0"/>
                          <a:cs typeface="Segoe UI Light" panose="020B0502040204020203" pitchFamily="34" charset="0"/>
                        </a:rPr>
                        <a:t>Tous les systèmes</a:t>
                      </a:r>
                      <a:endParaRPr lang="fr-FR"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extLst>
                  <a:ext uri="{0D108BD9-81ED-4DB2-BD59-A6C34878D82A}">
                    <a16:rowId xmlns:a16="http://schemas.microsoft.com/office/drawing/2014/main" val="369264980"/>
                  </a:ext>
                </a:extLst>
              </a:tr>
              <a:tr h="350838">
                <a:tc>
                  <a:txBody>
                    <a:bodyPr/>
                    <a:lstStyle/>
                    <a:p>
                      <a:pPr>
                        <a:lnSpc>
                          <a:spcPct val="107000"/>
                        </a:lnSpc>
                        <a:spcAft>
                          <a:spcPts val="800"/>
                        </a:spcAft>
                      </a:pPr>
                      <a:r>
                        <a:rPr lang="fr-FR" sz="1400" b="0">
                          <a:effectLst/>
                          <a:latin typeface="Segoe UI Light" panose="020B0502040204020203" pitchFamily="34" charset="0"/>
                          <a:cs typeface="Segoe UI Light" panose="020B0502040204020203" pitchFamily="34" charset="0"/>
                        </a:rPr>
                        <a:t>Microsoft-Windows-TerminalServices</a:t>
                      </a:r>
                      <a:endParaRPr lang="fr-FR" sz="1400" b="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tc>
                  <a:txBody>
                    <a:bodyPr/>
                    <a:lstStyle/>
                    <a:p>
                      <a:pPr>
                        <a:lnSpc>
                          <a:spcPct val="107000"/>
                        </a:lnSpc>
                        <a:spcAft>
                          <a:spcPts val="800"/>
                        </a:spcAft>
                      </a:pPr>
                      <a:r>
                        <a:rPr lang="fr-FR" sz="1400">
                          <a:effectLst/>
                          <a:latin typeface="Segoe UI Light" panose="020B0502040204020203" pitchFamily="34" charset="0"/>
                          <a:cs typeface="Segoe UI Light" panose="020B0502040204020203" pitchFamily="34" charset="0"/>
                        </a:rPr>
                        <a:t>Tous les systèmes exécutant les services Terminal Services</a:t>
                      </a:r>
                      <a:endParaRPr lang="fr-FR"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extLst>
                  <a:ext uri="{0D108BD9-81ED-4DB2-BD59-A6C34878D82A}">
                    <a16:rowId xmlns:a16="http://schemas.microsoft.com/office/drawing/2014/main" val="605814870"/>
                  </a:ext>
                </a:extLst>
              </a:tr>
              <a:tr h="350838">
                <a:tc>
                  <a:txBody>
                    <a:bodyPr/>
                    <a:lstStyle/>
                    <a:p>
                      <a:pPr>
                        <a:lnSpc>
                          <a:spcPct val="107000"/>
                        </a:lnSpc>
                        <a:spcAft>
                          <a:spcPts val="800"/>
                        </a:spcAft>
                      </a:pPr>
                      <a:r>
                        <a:rPr lang="fr-FR" sz="1400" b="0" dirty="0">
                          <a:effectLst/>
                          <a:latin typeface="Segoe UI Light" panose="020B0502040204020203" pitchFamily="34" charset="0"/>
                          <a:cs typeface="Segoe UI Light" panose="020B0502040204020203" pitchFamily="34" charset="0"/>
                        </a:rPr>
                        <a:t>Microsoft-Windows-VPN-Client/</a:t>
                      </a:r>
                      <a:r>
                        <a:rPr lang="fr-FR" sz="1400" b="0" dirty="0" err="1">
                          <a:effectLst/>
                          <a:latin typeface="Segoe UI Light" panose="020B0502040204020203" pitchFamily="34" charset="0"/>
                          <a:cs typeface="Segoe UI Light" panose="020B0502040204020203" pitchFamily="34" charset="0"/>
                        </a:rPr>
                        <a:t>Operational</a:t>
                      </a:r>
                      <a:endParaRPr lang="fr-FR" sz="1400" b="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tc>
                  <a:txBody>
                    <a:bodyPr/>
                    <a:lstStyle/>
                    <a:p>
                      <a:pPr>
                        <a:lnSpc>
                          <a:spcPct val="107000"/>
                        </a:lnSpc>
                        <a:spcAft>
                          <a:spcPts val="800"/>
                        </a:spcAft>
                      </a:pPr>
                      <a:r>
                        <a:rPr lang="fr-FR" sz="1400">
                          <a:effectLst/>
                          <a:latin typeface="Segoe UI Light" panose="020B0502040204020203" pitchFamily="34" charset="0"/>
                          <a:cs typeface="Segoe UI Light" panose="020B0502040204020203" pitchFamily="34" charset="0"/>
                        </a:rPr>
                        <a:t>Tous les systèmes utilisant le client VPN intégré de Windows ou d’éditeurs tiers qui utilisent ce journal</a:t>
                      </a:r>
                      <a:endParaRPr lang="fr-FR"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extLst>
                  <a:ext uri="{0D108BD9-81ED-4DB2-BD59-A6C34878D82A}">
                    <a16:rowId xmlns:a16="http://schemas.microsoft.com/office/drawing/2014/main" val="2369020860"/>
                  </a:ext>
                </a:extLst>
              </a:tr>
              <a:tr h="350838">
                <a:tc>
                  <a:txBody>
                    <a:bodyPr/>
                    <a:lstStyle/>
                    <a:p>
                      <a:pPr>
                        <a:lnSpc>
                          <a:spcPct val="107000"/>
                        </a:lnSpc>
                        <a:spcAft>
                          <a:spcPts val="800"/>
                        </a:spcAft>
                      </a:pPr>
                      <a:r>
                        <a:rPr lang="fr-FR" sz="1400" b="0">
                          <a:effectLst/>
                          <a:latin typeface="Segoe UI Light" panose="020B0502040204020203" pitchFamily="34" charset="0"/>
                          <a:cs typeface="Segoe UI Light" panose="020B0502040204020203" pitchFamily="34" charset="0"/>
                        </a:rPr>
                        <a:t>Microsoft-Windows/Win32k/Operational</a:t>
                      </a:r>
                      <a:endParaRPr lang="fr-FR" sz="1400" b="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tc>
                  <a:txBody>
                    <a:bodyPr/>
                    <a:lstStyle/>
                    <a:p>
                      <a:pPr>
                        <a:lnSpc>
                          <a:spcPct val="107000"/>
                        </a:lnSpc>
                        <a:spcAft>
                          <a:spcPts val="800"/>
                        </a:spcAft>
                      </a:pPr>
                      <a:r>
                        <a:rPr lang="fr-FR" sz="1400">
                          <a:effectLst/>
                          <a:latin typeface="Segoe UI Light" panose="020B0502040204020203" pitchFamily="34" charset="0"/>
                          <a:cs typeface="Segoe UI Light" panose="020B0502040204020203" pitchFamily="34" charset="0"/>
                        </a:rPr>
                        <a:t>Tous les systèmes</a:t>
                      </a:r>
                      <a:endParaRPr lang="fr-FR"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extLst>
                  <a:ext uri="{0D108BD9-81ED-4DB2-BD59-A6C34878D82A}">
                    <a16:rowId xmlns:a16="http://schemas.microsoft.com/office/drawing/2014/main" val="2038671325"/>
                  </a:ext>
                </a:extLst>
              </a:tr>
              <a:tr h="350838">
                <a:tc>
                  <a:txBody>
                    <a:bodyPr/>
                    <a:lstStyle/>
                    <a:p>
                      <a:pPr>
                        <a:lnSpc>
                          <a:spcPct val="107000"/>
                        </a:lnSpc>
                        <a:spcAft>
                          <a:spcPts val="800"/>
                        </a:spcAft>
                      </a:pPr>
                      <a:r>
                        <a:rPr lang="fr-FR" sz="1400" b="0">
                          <a:effectLst/>
                          <a:latin typeface="Segoe UI Light" panose="020B0502040204020203" pitchFamily="34" charset="0"/>
                          <a:cs typeface="Segoe UI Light" panose="020B0502040204020203" pitchFamily="34" charset="0"/>
                        </a:rPr>
                        <a:t>Microsoft-Windows-Windows Defender</a:t>
                      </a:r>
                      <a:endParaRPr lang="fr-FR" sz="1400" b="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tc>
                  <a:txBody>
                    <a:bodyPr/>
                    <a:lstStyle/>
                    <a:p>
                      <a:pPr>
                        <a:lnSpc>
                          <a:spcPct val="107000"/>
                        </a:lnSpc>
                        <a:spcAft>
                          <a:spcPts val="800"/>
                        </a:spcAft>
                      </a:pPr>
                      <a:r>
                        <a:rPr lang="fr-FR" sz="1400">
                          <a:effectLst/>
                          <a:latin typeface="Segoe UI Light" panose="020B0502040204020203" pitchFamily="34" charset="0"/>
                          <a:cs typeface="Segoe UI Light" panose="020B0502040204020203" pitchFamily="34" charset="0"/>
                        </a:rPr>
                        <a:t>Tous les systèmes</a:t>
                      </a:r>
                      <a:endParaRPr lang="fr-FR"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extLst>
                  <a:ext uri="{0D108BD9-81ED-4DB2-BD59-A6C34878D82A}">
                    <a16:rowId xmlns:a16="http://schemas.microsoft.com/office/drawing/2014/main" val="1270131367"/>
                  </a:ext>
                </a:extLst>
              </a:tr>
              <a:tr h="350838">
                <a:tc>
                  <a:txBody>
                    <a:bodyPr/>
                    <a:lstStyle/>
                    <a:p>
                      <a:pPr>
                        <a:lnSpc>
                          <a:spcPct val="107000"/>
                        </a:lnSpc>
                        <a:spcAft>
                          <a:spcPts val="800"/>
                        </a:spcAft>
                      </a:pPr>
                      <a:r>
                        <a:rPr lang="fr-FR" sz="1400" b="0" dirty="0">
                          <a:effectLst/>
                          <a:latin typeface="Segoe UI Light" panose="020B0502040204020203" pitchFamily="34" charset="0"/>
                          <a:cs typeface="Segoe UI Light" panose="020B0502040204020203" pitchFamily="34" charset="0"/>
                        </a:rPr>
                        <a:t>Microsoft-Windows-Windows Firewall </a:t>
                      </a:r>
                      <a:r>
                        <a:rPr lang="fr-FR" sz="1400" b="0" dirty="0" err="1">
                          <a:effectLst/>
                          <a:latin typeface="Segoe UI Light" panose="020B0502040204020203" pitchFamily="34" charset="0"/>
                          <a:cs typeface="Segoe UI Light" panose="020B0502040204020203" pitchFamily="34" charset="0"/>
                        </a:rPr>
                        <a:t>With</a:t>
                      </a:r>
                      <a:r>
                        <a:rPr lang="fr-FR" sz="1400" b="0" dirty="0">
                          <a:effectLst/>
                          <a:latin typeface="Segoe UI Light" panose="020B0502040204020203" pitchFamily="34" charset="0"/>
                          <a:cs typeface="Segoe UI Light" panose="020B0502040204020203" pitchFamily="34" charset="0"/>
                        </a:rPr>
                        <a:t> Advanced Security/Firewall</a:t>
                      </a:r>
                      <a:endParaRPr lang="fr-FR" sz="1400" b="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tc>
                  <a:txBody>
                    <a:bodyPr/>
                    <a:lstStyle/>
                    <a:p>
                      <a:pPr>
                        <a:lnSpc>
                          <a:spcPct val="107000"/>
                        </a:lnSpc>
                        <a:spcAft>
                          <a:spcPts val="800"/>
                        </a:spcAft>
                      </a:pPr>
                      <a:r>
                        <a:rPr lang="fr-FR" sz="1400">
                          <a:effectLst/>
                          <a:latin typeface="Segoe UI Light" panose="020B0502040204020203" pitchFamily="34" charset="0"/>
                          <a:cs typeface="Segoe UI Light" panose="020B0502040204020203" pitchFamily="34" charset="0"/>
                        </a:rPr>
                        <a:t>Tous les systèmes utilisant le pare-feu intégré à Windows</a:t>
                      </a:r>
                      <a:endParaRPr lang="fr-FR"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extLst>
                  <a:ext uri="{0D108BD9-81ED-4DB2-BD59-A6C34878D82A}">
                    <a16:rowId xmlns:a16="http://schemas.microsoft.com/office/drawing/2014/main" val="4198894735"/>
                  </a:ext>
                </a:extLst>
              </a:tr>
              <a:tr h="350838">
                <a:tc>
                  <a:txBody>
                    <a:bodyPr/>
                    <a:lstStyle/>
                    <a:p>
                      <a:pPr>
                        <a:lnSpc>
                          <a:spcPct val="107000"/>
                        </a:lnSpc>
                        <a:spcAft>
                          <a:spcPts val="800"/>
                        </a:spcAft>
                      </a:pPr>
                      <a:r>
                        <a:rPr lang="fr-FR" sz="1400" b="0" dirty="0">
                          <a:effectLst/>
                          <a:latin typeface="Segoe UI Light" panose="020B0502040204020203" pitchFamily="34" charset="0"/>
                          <a:cs typeface="Segoe UI Light" panose="020B0502040204020203" pitchFamily="34" charset="0"/>
                        </a:rPr>
                        <a:t>Microsoft-Windows-</a:t>
                      </a:r>
                      <a:r>
                        <a:rPr lang="fr-FR" sz="1400" b="0" dirty="0" err="1">
                          <a:effectLst/>
                          <a:latin typeface="Segoe UI Light" panose="020B0502040204020203" pitchFamily="34" charset="0"/>
                          <a:cs typeface="Segoe UI Light" panose="020B0502040204020203" pitchFamily="34" charset="0"/>
                        </a:rPr>
                        <a:t>WindowsUpdateClient</a:t>
                      </a:r>
                      <a:r>
                        <a:rPr lang="fr-FR" sz="1400" b="0" dirty="0">
                          <a:effectLst/>
                          <a:latin typeface="Segoe UI Light" panose="020B0502040204020203" pitchFamily="34" charset="0"/>
                          <a:cs typeface="Segoe UI Light" panose="020B0502040204020203" pitchFamily="34" charset="0"/>
                        </a:rPr>
                        <a:t>/</a:t>
                      </a:r>
                      <a:r>
                        <a:rPr lang="fr-FR" sz="1400" b="0" dirty="0" err="1">
                          <a:effectLst/>
                          <a:latin typeface="Segoe UI Light" panose="020B0502040204020203" pitchFamily="34" charset="0"/>
                          <a:cs typeface="Segoe UI Light" panose="020B0502040204020203" pitchFamily="34" charset="0"/>
                        </a:rPr>
                        <a:t>Operational</a:t>
                      </a:r>
                      <a:endParaRPr lang="fr-FR" sz="1400" b="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tc>
                  <a:txBody>
                    <a:bodyPr/>
                    <a:lstStyle/>
                    <a:p>
                      <a:pPr>
                        <a:lnSpc>
                          <a:spcPct val="107000"/>
                        </a:lnSpc>
                        <a:spcAft>
                          <a:spcPts val="800"/>
                        </a:spcAft>
                      </a:pPr>
                      <a:r>
                        <a:rPr lang="fr-FR" sz="1400">
                          <a:effectLst/>
                          <a:latin typeface="Segoe UI Light" panose="020B0502040204020203" pitchFamily="34" charset="0"/>
                          <a:cs typeface="Segoe UI Light" panose="020B0502040204020203" pitchFamily="34" charset="0"/>
                        </a:rPr>
                        <a:t>Tous les systèmes</a:t>
                      </a:r>
                      <a:endParaRPr lang="fr-FR"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extLst>
                  <a:ext uri="{0D108BD9-81ED-4DB2-BD59-A6C34878D82A}">
                    <a16:rowId xmlns:a16="http://schemas.microsoft.com/office/drawing/2014/main" val="4155753577"/>
                  </a:ext>
                </a:extLst>
              </a:tr>
              <a:tr h="350838">
                <a:tc>
                  <a:txBody>
                    <a:bodyPr/>
                    <a:lstStyle/>
                    <a:p>
                      <a:pPr>
                        <a:lnSpc>
                          <a:spcPct val="107000"/>
                        </a:lnSpc>
                        <a:spcAft>
                          <a:spcPts val="800"/>
                        </a:spcAft>
                      </a:pPr>
                      <a:r>
                        <a:rPr lang="fr-FR" sz="1400" b="0" dirty="0">
                          <a:effectLst/>
                          <a:latin typeface="Segoe UI Light" panose="020B0502040204020203" pitchFamily="34" charset="0"/>
                          <a:cs typeface="Segoe UI Light" panose="020B0502040204020203" pitchFamily="34" charset="0"/>
                        </a:rPr>
                        <a:t>Windows PowerShell</a:t>
                      </a:r>
                      <a:endParaRPr lang="fr-FR" sz="1400" b="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tc>
                  <a:txBody>
                    <a:bodyPr/>
                    <a:lstStyle/>
                    <a:p>
                      <a:pPr>
                        <a:lnSpc>
                          <a:spcPct val="107000"/>
                        </a:lnSpc>
                        <a:spcAft>
                          <a:spcPts val="800"/>
                        </a:spcAft>
                      </a:pPr>
                      <a:r>
                        <a:rPr lang="fr-FR" sz="1400" dirty="0">
                          <a:effectLst/>
                          <a:latin typeface="Segoe UI Light" panose="020B0502040204020203" pitchFamily="34" charset="0"/>
                          <a:cs typeface="Segoe UI Light" panose="020B0502040204020203" pitchFamily="34" charset="0"/>
                        </a:rPr>
                        <a:t>Tous les systèmes</a:t>
                      </a:r>
                      <a:endParaRPr lang="fr-FR"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7618" marR="67618" marT="0" marB="0"/>
                </a:tc>
                <a:extLst>
                  <a:ext uri="{0D108BD9-81ED-4DB2-BD59-A6C34878D82A}">
                    <a16:rowId xmlns:a16="http://schemas.microsoft.com/office/drawing/2014/main" val="807912596"/>
                  </a:ext>
                </a:extLst>
              </a:tr>
            </a:tbl>
          </a:graphicData>
        </a:graphic>
      </p:graphicFrame>
    </p:spTree>
    <p:extLst>
      <p:ext uri="{BB962C8B-B14F-4D97-AF65-F5344CB8AC3E}">
        <p14:creationId xmlns:p14="http://schemas.microsoft.com/office/powerpoint/2010/main" val="3055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8A14C9-86CA-461E-8FCF-6E2E1DB89283}"/>
              </a:ext>
            </a:extLst>
          </p:cNvPr>
          <p:cNvSpPr>
            <a:spLocks noGrp="1"/>
          </p:cNvSpPr>
          <p:nvPr>
            <p:ph type="title"/>
            <p:custDataLst>
              <p:tags r:id="rId1"/>
            </p:custDataLst>
          </p:nvPr>
        </p:nvSpPr>
        <p:spPr/>
        <p:txBody>
          <a:bodyPr/>
          <a:lstStyle/>
          <a:p>
            <a:r>
              <a:rPr lang="fr-FR" dirty="0"/>
              <a:t>Sécurisation des journaux</a:t>
            </a:r>
          </a:p>
        </p:txBody>
      </p:sp>
      <p:sp>
        <p:nvSpPr>
          <p:cNvPr id="3" name="Espace réservé du contenu 2">
            <a:extLst>
              <a:ext uri="{FF2B5EF4-FFF2-40B4-BE49-F238E27FC236}">
                <a16:creationId xmlns:a16="http://schemas.microsoft.com/office/drawing/2014/main" id="{8AF8E61B-04F6-4E02-B322-37AB60AB7C39}"/>
              </a:ext>
            </a:extLst>
          </p:cNvPr>
          <p:cNvSpPr>
            <a:spLocks noGrp="1"/>
          </p:cNvSpPr>
          <p:nvPr>
            <p:ph idx="1"/>
            <p:custDataLst>
              <p:tags r:id="rId2"/>
            </p:custDataLst>
          </p:nvPr>
        </p:nvSpPr>
        <p:spPr/>
        <p:txBody>
          <a:bodyPr>
            <a:normAutofit/>
          </a:bodyPr>
          <a:lstStyle/>
          <a:p>
            <a:r>
              <a:rPr lang="fr-FR" dirty="0"/>
              <a:t>Il est important de s’assurer de la disponibilité des logs sur les machines.</a:t>
            </a:r>
          </a:p>
          <a:p>
            <a:r>
              <a:rPr lang="fr-FR" dirty="0"/>
              <a:t>Cela peut se faire de manière centralisée à l’aide d’une GPO appliquée à tous les ordinateurs du domaine AD en incluant les DC.</a:t>
            </a:r>
          </a:p>
          <a:p>
            <a:r>
              <a:rPr lang="fr-FR" dirty="0"/>
              <a:t>Il faut s’assurer :</a:t>
            </a:r>
          </a:p>
          <a:p>
            <a:pPr lvl="1"/>
            <a:r>
              <a:rPr lang="fr-FR" dirty="0"/>
              <a:t>Du démarrage automatique du service Event Logs.</a:t>
            </a:r>
          </a:p>
          <a:p>
            <a:pPr lvl="1"/>
            <a:r>
              <a:rPr lang="fr-FR" dirty="0"/>
              <a:t>De la durée de rétentions des journaux en fixant des tailles suffisante.</a:t>
            </a:r>
          </a:p>
          <a:p>
            <a:pPr lvl="1"/>
            <a:r>
              <a:rPr lang="fr-FR" dirty="0"/>
              <a:t>Des droits d’accès aux journaux</a:t>
            </a:r>
          </a:p>
          <a:p>
            <a:r>
              <a:rPr lang="fr-FR" dirty="0"/>
              <a:t>Avant 2019, il convient d'activer les journaux essentiels sur tous les systèmes.</a:t>
            </a:r>
          </a:p>
        </p:txBody>
      </p:sp>
      <p:sp>
        <p:nvSpPr>
          <p:cNvPr id="5" name="Espace réservé du numéro de diapositive 4">
            <a:extLst>
              <a:ext uri="{FF2B5EF4-FFF2-40B4-BE49-F238E27FC236}">
                <a16:creationId xmlns:a16="http://schemas.microsoft.com/office/drawing/2014/main" id="{54724699-EE37-423B-8822-01A8CACED867}"/>
              </a:ext>
            </a:extLst>
          </p:cNvPr>
          <p:cNvSpPr>
            <a:spLocks noGrp="1"/>
          </p:cNvSpPr>
          <p:nvPr>
            <p:ph type="sldNum" sz="quarter" idx="12"/>
            <p:custDataLst>
              <p:tags r:id="rId3"/>
            </p:custDataLst>
          </p:nvPr>
        </p:nvSpPr>
        <p:spPr/>
        <p:txBody>
          <a:bodyPr/>
          <a:lstStyle/>
          <a:p>
            <a:fld id="{E294C8A6-1EC1-49D8-918A-3F703B575DA3}" type="slidenum">
              <a:rPr lang="fr-FR" smtClean="0"/>
              <a:pPr/>
              <a:t>12</a:t>
            </a:fld>
            <a:endParaRPr lang="fr-FR" dirty="0"/>
          </a:p>
        </p:txBody>
      </p:sp>
    </p:spTree>
    <p:extLst>
      <p:ext uri="{BB962C8B-B14F-4D97-AF65-F5344CB8AC3E}">
        <p14:creationId xmlns:p14="http://schemas.microsoft.com/office/powerpoint/2010/main" val="95378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824E45A-BB8C-4C42-ADB1-C14E9D3E57F0}"/>
              </a:ext>
            </a:extLst>
          </p:cNvPr>
          <p:cNvSpPr>
            <a:spLocks noGrp="1"/>
          </p:cNvSpPr>
          <p:nvPr>
            <p:ph type="body" idx="1"/>
            <p:custDataLst>
              <p:tags r:id="rId1"/>
            </p:custDataLst>
          </p:nvPr>
        </p:nvSpPr>
        <p:spPr/>
        <p:txBody>
          <a:bodyPr/>
          <a:lstStyle/>
          <a:p>
            <a:endParaRPr lang="fr-FR"/>
          </a:p>
        </p:txBody>
      </p:sp>
      <p:sp>
        <p:nvSpPr>
          <p:cNvPr id="3" name="Titre 2">
            <a:extLst>
              <a:ext uri="{FF2B5EF4-FFF2-40B4-BE49-F238E27FC236}">
                <a16:creationId xmlns:a16="http://schemas.microsoft.com/office/drawing/2014/main" id="{AFBC39A7-DCB6-41CC-9B9A-DAE71B0F01DD}"/>
              </a:ext>
            </a:extLst>
          </p:cNvPr>
          <p:cNvSpPr>
            <a:spLocks noGrp="1"/>
          </p:cNvSpPr>
          <p:nvPr>
            <p:ph type="title"/>
            <p:custDataLst>
              <p:tags r:id="rId2"/>
            </p:custDataLst>
          </p:nvPr>
        </p:nvSpPr>
        <p:spPr>
          <a:xfrm>
            <a:off x="963084" y="2309565"/>
            <a:ext cx="10363200" cy="1806627"/>
          </a:xfrm>
        </p:spPr>
        <p:txBody>
          <a:bodyPr/>
          <a:lstStyle/>
          <a:p>
            <a:r>
              <a:rPr lang="fr-FR" dirty="0"/>
              <a:t>La collecte d'évènements</a:t>
            </a:r>
          </a:p>
        </p:txBody>
      </p:sp>
      <p:sp>
        <p:nvSpPr>
          <p:cNvPr id="5" name="Espace réservé du numéro de diapositive 4">
            <a:extLst>
              <a:ext uri="{FF2B5EF4-FFF2-40B4-BE49-F238E27FC236}">
                <a16:creationId xmlns:a16="http://schemas.microsoft.com/office/drawing/2014/main" id="{6BCFC307-A3A8-4350-B547-FE5F08A8BE4A}"/>
              </a:ext>
            </a:extLst>
          </p:cNvPr>
          <p:cNvSpPr>
            <a:spLocks noGrp="1"/>
          </p:cNvSpPr>
          <p:nvPr>
            <p:ph type="sldNum" sz="quarter" idx="11"/>
            <p:custDataLst>
              <p:tags r:id="rId3"/>
            </p:custDataLst>
          </p:nvPr>
        </p:nvSpPr>
        <p:spPr/>
        <p:txBody>
          <a:bodyPr/>
          <a:lstStyle/>
          <a:p>
            <a:pPr>
              <a:defRPr/>
            </a:pPr>
            <a:fld id="{721F9160-95F5-3A43-8F66-4DB16E9435EB}" type="slidenum">
              <a:rPr lang="fr-FR" smtClean="0"/>
              <a:pPr>
                <a:defRPr/>
              </a:pPr>
              <a:t>13</a:t>
            </a:fld>
            <a:endParaRPr lang="fr-FR" dirty="0"/>
          </a:p>
        </p:txBody>
      </p:sp>
      <p:pic>
        <p:nvPicPr>
          <p:cNvPr id="6146" name="Picture 2" descr="➤ Définition : Dématérialisation des archives">
            <a:extLst>
              <a:ext uri="{FF2B5EF4-FFF2-40B4-BE49-F238E27FC236}">
                <a16:creationId xmlns:a16="http://schemas.microsoft.com/office/drawing/2014/main" id="{E7FE92AD-5539-47BE-AF5A-71194129A7EC}"/>
              </a:ext>
            </a:extLst>
          </p:cNvPr>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4452938" y="3815081"/>
            <a:ext cx="3286124" cy="25412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57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2EEE1A-0280-4164-A594-B8BB2AAB44C9}"/>
              </a:ext>
            </a:extLst>
          </p:cNvPr>
          <p:cNvSpPr>
            <a:spLocks noGrp="1"/>
          </p:cNvSpPr>
          <p:nvPr>
            <p:ph type="title"/>
            <p:custDataLst>
              <p:tags r:id="rId1"/>
            </p:custDataLst>
          </p:nvPr>
        </p:nvSpPr>
        <p:spPr/>
        <p:txBody>
          <a:bodyPr/>
          <a:lstStyle/>
          <a:p>
            <a:r>
              <a:rPr lang="fr-FR" dirty="0"/>
              <a:t>La collecte d'évènements</a:t>
            </a:r>
          </a:p>
        </p:txBody>
      </p:sp>
      <p:sp>
        <p:nvSpPr>
          <p:cNvPr id="3" name="Espace réservé du contenu 2">
            <a:extLst>
              <a:ext uri="{FF2B5EF4-FFF2-40B4-BE49-F238E27FC236}">
                <a16:creationId xmlns:a16="http://schemas.microsoft.com/office/drawing/2014/main" id="{E44F7924-56C4-4A42-B6EE-0EBF5AADD8FA}"/>
              </a:ext>
            </a:extLst>
          </p:cNvPr>
          <p:cNvSpPr>
            <a:spLocks noGrp="1"/>
          </p:cNvSpPr>
          <p:nvPr>
            <p:ph idx="1"/>
            <p:custDataLst>
              <p:tags r:id="rId2"/>
            </p:custDataLst>
          </p:nvPr>
        </p:nvSpPr>
        <p:spPr/>
        <p:txBody>
          <a:bodyPr>
            <a:normAutofit/>
          </a:bodyPr>
          <a:lstStyle/>
          <a:p>
            <a:r>
              <a:rPr lang="fr-FR" dirty="0"/>
              <a:t>L’ANSSI recommande de déplacer les journaux sur des machines différentes de celles qui les ont générées et de les centraliser sur des serveurs dédiés.</a:t>
            </a:r>
          </a:p>
          <a:p>
            <a:r>
              <a:rPr lang="fr-FR" dirty="0"/>
              <a:t>En environnement Microsoft, la centralisation des évènements peut reposer sur deux services Windows nativement intégrés :</a:t>
            </a:r>
          </a:p>
          <a:p>
            <a:pPr lvl="1"/>
            <a:r>
              <a:rPr lang="fr-FR" dirty="0"/>
              <a:t>Windows Event Collector (WEC)</a:t>
            </a:r>
          </a:p>
          <a:p>
            <a:pPr lvl="1"/>
            <a:r>
              <a:rPr lang="fr-FR" dirty="0"/>
              <a:t>Windows Event </a:t>
            </a:r>
            <a:r>
              <a:rPr lang="fr-FR" dirty="0" err="1"/>
              <a:t>Forwarding</a:t>
            </a:r>
            <a:r>
              <a:rPr lang="fr-FR" dirty="0"/>
              <a:t> (WEF)</a:t>
            </a:r>
          </a:p>
          <a:p>
            <a:r>
              <a:rPr lang="fr-FR" dirty="0"/>
              <a:t>La configuration repose sur un principe d’abonnements.</a:t>
            </a:r>
            <a:br>
              <a:rPr lang="fr-FR" dirty="0"/>
            </a:br>
            <a:r>
              <a:rPr lang="fr-FR" dirty="0"/>
              <a:t>Chaque abonnement configuré sur un serveur collecteur précise une sélection d’évènements ciblés</a:t>
            </a:r>
          </a:p>
        </p:txBody>
      </p:sp>
      <p:sp>
        <p:nvSpPr>
          <p:cNvPr id="4" name="Espace réservé du numéro de diapositive 3">
            <a:extLst>
              <a:ext uri="{FF2B5EF4-FFF2-40B4-BE49-F238E27FC236}">
                <a16:creationId xmlns:a16="http://schemas.microsoft.com/office/drawing/2014/main" id="{C0734B77-8D4A-42F6-8259-91E8991CE9B4}"/>
              </a:ext>
            </a:extLst>
          </p:cNvPr>
          <p:cNvSpPr>
            <a:spLocks noGrp="1"/>
          </p:cNvSpPr>
          <p:nvPr>
            <p:ph type="sldNum" sz="quarter" idx="12"/>
            <p:custDataLst>
              <p:tags r:id="rId3"/>
            </p:custDataLst>
          </p:nvPr>
        </p:nvSpPr>
        <p:spPr/>
        <p:txBody>
          <a:bodyPr/>
          <a:lstStyle/>
          <a:p>
            <a:fld id="{E294C8A6-1EC1-49D8-918A-3F703B575DA3}" type="slidenum">
              <a:rPr lang="fr-FR" smtClean="0"/>
              <a:pPr/>
              <a:t>14</a:t>
            </a:fld>
            <a:endParaRPr lang="fr-FR" dirty="0"/>
          </a:p>
        </p:txBody>
      </p:sp>
    </p:spTree>
    <p:extLst>
      <p:ext uri="{BB962C8B-B14F-4D97-AF65-F5344CB8AC3E}">
        <p14:creationId xmlns:p14="http://schemas.microsoft.com/office/powerpoint/2010/main" val="91613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9EFD670-C077-488B-83A2-3AE8D5478068}"/>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rcRect/>
          <a:stretch/>
        </p:blipFill>
        <p:spPr>
          <a:xfrm>
            <a:off x="1767861" y="2476500"/>
            <a:ext cx="8099767" cy="3898900"/>
          </a:xfrm>
          <a:prstGeom prst="rect">
            <a:avLst/>
          </a:prstGeom>
        </p:spPr>
      </p:pic>
      <p:sp>
        <p:nvSpPr>
          <p:cNvPr id="2" name="Titre 1">
            <a:extLst>
              <a:ext uri="{FF2B5EF4-FFF2-40B4-BE49-F238E27FC236}">
                <a16:creationId xmlns:a16="http://schemas.microsoft.com/office/drawing/2014/main" id="{F56EAA27-A31D-4B1C-B24D-DC40D410A3EB}"/>
              </a:ext>
            </a:extLst>
          </p:cNvPr>
          <p:cNvSpPr>
            <a:spLocks noGrp="1"/>
          </p:cNvSpPr>
          <p:nvPr>
            <p:ph type="title"/>
            <p:custDataLst>
              <p:tags r:id="rId2"/>
            </p:custDataLst>
          </p:nvPr>
        </p:nvSpPr>
        <p:spPr/>
        <p:txBody>
          <a:bodyPr/>
          <a:lstStyle/>
          <a:p>
            <a:r>
              <a:rPr lang="fr-FR" dirty="0"/>
              <a:t>La collecte d'évènement</a:t>
            </a:r>
          </a:p>
        </p:txBody>
      </p:sp>
      <p:sp>
        <p:nvSpPr>
          <p:cNvPr id="3" name="Espace réservé du contenu 2">
            <a:extLst>
              <a:ext uri="{FF2B5EF4-FFF2-40B4-BE49-F238E27FC236}">
                <a16:creationId xmlns:a16="http://schemas.microsoft.com/office/drawing/2014/main" id="{09BD395F-D5A3-49CF-A1CD-9EBA8483690E}"/>
              </a:ext>
            </a:extLst>
          </p:cNvPr>
          <p:cNvSpPr>
            <a:spLocks noGrp="1"/>
          </p:cNvSpPr>
          <p:nvPr>
            <p:ph idx="1"/>
            <p:custDataLst>
              <p:tags r:id="rId3"/>
            </p:custDataLst>
          </p:nvPr>
        </p:nvSpPr>
        <p:spPr/>
        <p:txBody>
          <a:bodyPr/>
          <a:lstStyle/>
          <a:p>
            <a:r>
              <a:rPr lang="fr-FR" dirty="0"/>
              <a:t>Il est recommandé de déployer un serveur de collecte qui centralisera les logs importants de vos différents serveurs.</a:t>
            </a:r>
          </a:p>
        </p:txBody>
      </p:sp>
      <p:sp>
        <p:nvSpPr>
          <p:cNvPr id="5" name="Espace réservé du numéro de diapositive 4">
            <a:extLst>
              <a:ext uri="{FF2B5EF4-FFF2-40B4-BE49-F238E27FC236}">
                <a16:creationId xmlns:a16="http://schemas.microsoft.com/office/drawing/2014/main" id="{1200969A-CEF0-4566-B2AB-C169DBB63C93}"/>
              </a:ext>
            </a:extLst>
          </p:cNvPr>
          <p:cNvSpPr>
            <a:spLocks noGrp="1"/>
          </p:cNvSpPr>
          <p:nvPr>
            <p:ph type="sldNum" sz="quarter" idx="12"/>
            <p:custDataLst>
              <p:tags r:id="rId4"/>
            </p:custDataLst>
          </p:nvPr>
        </p:nvSpPr>
        <p:spPr/>
        <p:txBody>
          <a:bodyPr/>
          <a:lstStyle/>
          <a:p>
            <a:fld id="{E294C8A6-1EC1-49D8-918A-3F703B575DA3}" type="slidenum">
              <a:rPr lang="fr-FR" smtClean="0"/>
              <a:pPr/>
              <a:t>15</a:t>
            </a:fld>
            <a:endParaRPr lang="fr-FR" dirty="0"/>
          </a:p>
        </p:txBody>
      </p:sp>
      <p:sp>
        <p:nvSpPr>
          <p:cNvPr id="8" name="ZoneTexte 7">
            <a:extLst>
              <a:ext uri="{FF2B5EF4-FFF2-40B4-BE49-F238E27FC236}">
                <a16:creationId xmlns:a16="http://schemas.microsoft.com/office/drawing/2014/main" id="{1B6BE3F3-DB25-48B1-B55A-07A60BBE8135}"/>
              </a:ext>
            </a:extLst>
          </p:cNvPr>
          <p:cNvSpPr txBox="1"/>
          <p:nvPr>
            <p:custDataLst>
              <p:tags r:id="rId5"/>
            </p:custDataLst>
          </p:nvPr>
        </p:nvSpPr>
        <p:spPr>
          <a:xfrm>
            <a:off x="7591426" y="6232091"/>
            <a:ext cx="1085850" cy="215444"/>
          </a:xfrm>
          <a:prstGeom prst="rect">
            <a:avLst/>
          </a:prstGeom>
          <a:noFill/>
        </p:spPr>
        <p:txBody>
          <a:bodyPr wrap="square" rtlCol="0">
            <a:spAutoFit/>
          </a:bodyPr>
          <a:lstStyle/>
          <a:p>
            <a:r>
              <a:rPr lang="fr-FR" sz="800" dirty="0"/>
              <a:t> source guide ANSSI</a:t>
            </a:r>
          </a:p>
        </p:txBody>
      </p:sp>
    </p:spTree>
    <p:extLst>
      <p:ext uri="{BB962C8B-B14F-4D97-AF65-F5344CB8AC3E}">
        <p14:creationId xmlns:p14="http://schemas.microsoft.com/office/powerpoint/2010/main" val="309028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056306-3C4D-4316-8745-1BDA1AA7D9D8}"/>
              </a:ext>
            </a:extLst>
          </p:cNvPr>
          <p:cNvSpPr>
            <a:spLocks noGrp="1"/>
          </p:cNvSpPr>
          <p:nvPr>
            <p:ph type="title"/>
            <p:custDataLst>
              <p:tags r:id="rId1"/>
            </p:custDataLst>
          </p:nvPr>
        </p:nvSpPr>
        <p:spPr/>
        <p:txBody>
          <a:bodyPr/>
          <a:lstStyle/>
          <a:p>
            <a:r>
              <a:rPr lang="fr-FR" dirty="0"/>
              <a:t>Déploiement de serveurs de collecte</a:t>
            </a:r>
          </a:p>
        </p:txBody>
      </p:sp>
      <p:sp>
        <p:nvSpPr>
          <p:cNvPr id="3" name="Espace réservé du contenu 2">
            <a:extLst>
              <a:ext uri="{FF2B5EF4-FFF2-40B4-BE49-F238E27FC236}">
                <a16:creationId xmlns:a16="http://schemas.microsoft.com/office/drawing/2014/main" id="{81EC405A-012B-4829-9FAD-6608DA0426B0}"/>
              </a:ext>
            </a:extLst>
          </p:cNvPr>
          <p:cNvSpPr>
            <a:spLocks noGrp="1"/>
          </p:cNvSpPr>
          <p:nvPr>
            <p:ph idx="1"/>
            <p:custDataLst>
              <p:tags r:id="rId2"/>
            </p:custDataLst>
          </p:nvPr>
        </p:nvSpPr>
        <p:spPr>
          <a:xfrm>
            <a:off x="838200" y="1825625"/>
            <a:ext cx="10687050" cy="4351338"/>
          </a:xfrm>
        </p:spPr>
        <p:txBody>
          <a:bodyPr>
            <a:normAutofit/>
          </a:bodyPr>
          <a:lstStyle/>
          <a:p>
            <a:r>
              <a:rPr lang="fr-FR" dirty="0"/>
              <a:t>Suivant le volume des évènements, nous pouvons déployer un ou plusieurs serveurs de collecte.</a:t>
            </a:r>
          </a:p>
          <a:p>
            <a:r>
              <a:rPr lang="fr-FR" dirty="0"/>
              <a:t>Le déploiement de multiples serveurs de collecte permet de :</a:t>
            </a:r>
          </a:p>
          <a:p>
            <a:pPr lvl="1"/>
            <a:r>
              <a:rPr lang="fr-FR" dirty="0"/>
              <a:t>Offrir de la haute disponibilité et une répartition de la charge.</a:t>
            </a:r>
          </a:p>
          <a:p>
            <a:pPr lvl="1"/>
            <a:r>
              <a:rPr lang="fr-FR" dirty="0"/>
              <a:t>Chainer des serveurs de centralisation, avec des serveurs de collecte qui transfèrent leurs évènements à d’autres serveurs de collecte.</a:t>
            </a:r>
          </a:p>
          <a:p>
            <a:pPr lvl="1"/>
            <a:r>
              <a:rPr lang="fr-FR" dirty="0"/>
              <a:t>Répondre à des considérations géographiques et de bande passante d’interconnexion réseau.</a:t>
            </a:r>
          </a:p>
          <a:p>
            <a:pPr lvl="1"/>
            <a:r>
              <a:rPr lang="fr-FR" dirty="0"/>
              <a:t>Gérer différentes durées de conservation légale.</a:t>
            </a:r>
          </a:p>
        </p:txBody>
      </p:sp>
      <p:sp>
        <p:nvSpPr>
          <p:cNvPr id="5" name="Espace réservé du numéro de diapositive 4">
            <a:extLst>
              <a:ext uri="{FF2B5EF4-FFF2-40B4-BE49-F238E27FC236}">
                <a16:creationId xmlns:a16="http://schemas.microsoft.com/office/drawing/2014/main" id="{3F97D4F4-43B6-4FAA-862B-0B0FAC7F7341}"/>
              </a:ext>
            </a:extLst>
          </p:cNvPr>
          <p:cNvSpPr>
            <a:spLocks noGrp="1"/>
          </p:cNvSpPr>
          <p:nvPr>
            <p:ph type="sldNum" sz="quarter" idx="12"/>
            <p:custDataLst>
              <p:tags r:id="rId3"/>
            </p:custDataLst>
          </p:nvPr>
        </p:nvSpPr>
        <p:spPr/>
        <p:txBody>
          <a:bodyPr/>
          <a:lstStyle/>
          <a:p>
            <a:fld id="{E294C8A6-1EC1-49D8-918A-3F703B575DA3}" type="slidenum">
              <a:rPr lang="fr-FR" smtClean="0"/>
              <a:pPr/>
              <a:t>16</a:t>
            </a:fld>
            <a:endParaRPr lang="fr-FR" dirty="0"/>
          </a:p>
        </p:txBody>
      </p:sp>
    </p:spTree>
    <p:extLst>
      <p:ext uri="{BB962C8B-B14F-4D97-AF65-F5344CB8AC3E}">
        <p14:creationId xmlns:p14="http://schemas.microsoft.com/office/powerpoint/2010/main" val="206392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F7457A-9D8B-4EE4-A0B8-57AF63885BD6}"/>
              </a:ext>
            </a:extLst>
          </p:cNvPr>
          <p:cNvSpPr>
            <a:spLocks noGrp="1"/>
          </p:cNvSpPr>
          <p:nvPr>
            <p:ph type="title"/>
            <p:custDataLst>
              <p:tags r:id="rId1"/>
            </p:custDataLst>
          </p:nvPr>
        </p:nvSpPr>
        <p:spPr/>
        <p:txBody>
          <a:bodyPr/>
          <a:lstStyle/>
          <a:p>
            <a:r>
              <a:rPr lang="fr-FR" dirty="0"/>
              <a:t>Sélection des évènements à centraliser</a:t>
            </a:r>
          </a:p>
        </p:txBody>
      </p:sp>
      <p:sp>
        <p:nvSpPr>
          <p:cNvPr id="3" name="Espace réservé du contenu 2">
            <a:extLst>
              <a:ext uri="{FF2B5EF4-FFF2-40B4-BE49-F238E27FC236}">
                <a16:creationId xmlns:a16="http://schemas.microsoft.com/office/drawing/2014/main" id="{E24E18DC-76AB-401D-A4BC-FBA8978FC77C}"/>
              </a:ext>
            </a:extLst>
          </p:cNvPr>
          <p:cNvSpPr>
            <a:spLocks noGrp="1"/>
          </p:cNvSpPr>
          <p:nvPr>
            <p:ph idx="1"/>
            <p:custDataLst>
              <p:tags r:id="rId2"/>
            </p:custDataLst>
          </p:nvPr>
        </p:nvSpPr>
        <p:spPr/>
        <p:txBody>
          <a:bodyPr/>
          <a:lstStyle/>
          <a:p>
            <a:r>
              <a:rPr lang="fr-FR" dirty="0"/>
              <a:t>Il est recommandé de réaliser une sélection standard d’évènements Windows transférés à des serveurs de collecte, afin de disposer d’un minimum d’informations utiles pour les activités de détection ou de réponse à incident. </a:t>
            </a:r>
          </a:p>
          <a:p>
            <a:r>
              <a:rPr lang="fr-FR" dirty="0"/>
              <a:t>Il est à noter que cette sélection standard requiert l’activation de journaux utiles ainsi que le paramétrage des stratégies d’audit avancées.</a:t>
            </a:r>
          </a:p>
          <a:p>
            <a:r>
              <a:rPr lang="fr-FR" dirty="0"/>
              <a:t>Le guide ANSSI est ici une aide précieuse (R2 et R6 notamment).</a:t>
            </a:r>
          </a:p>
        </p:txBody>
      </p:sp>
      <p:sp>
        <p:nvSpPr>
          <p:cNvPr id="4" name="Espace réservé du numéro de diapositive 3">
            <a:extLst>
              <a:ext uri="{FF2B5EF4-FFF2-40B4-BE49-F238E27FC236}">
                <a16:creationId xmlns:a16="http://schemas.microsoft.com/office/drawing/2014/main" id="{D4CE4C84-981E-49DD-970D-A758BFEAE2BC}"/>
              </a:ext>
            </a:extLst>
          </p:cNvPr>
          <p:cNvSpPr>
            <a:spLocks noGrp="1"/>
          </p:cNvSpPr>
          <p:nvPr>
            <p:ph type="sldNum" sz="quarter" idx="12"/>
            <p:custDataLst>
              <p:tags r:id="rId3"/>
            </p:custDataLst>
          </p:nvPr>
        </p:nvSpPr>
        <p:spPr/>
        <p:txBody>
          <a:bodyPr/>
          <a:lstStyle/>
          <a:p>
            <a:fld id="{E294C8A6-1EC1-49D8-918A-3F703B575DA3}" type="slidenum">
              <a:rPr lang="fr-FR" smtClean="0"/>
              <a:pPr/>
              <a:t>17</a:t>
            </a:fld>
            <a:endParaRPr lang="fr-FR" dirty="0"/>
          </a:p>
        </p:txBody>
      </p:sp>
    </p:spTree>
    <p:extLst>
      <p:ext uri="{BB962C8B-B14F-4D97-AF65-F5344CB8AC3E}">
        <p14:creationId xmlns:p14="http://schemas.microsoft.com/office/powerpoint/2010/main" val="72951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80D2D6-B512-4C82-B516-F2CAAFA7AE57}"/>
              </a:ext>
            </a:extLst>
          </p:cNvPr>
          <p:cNvSpPr>
            <a:spLocks noGrp="1"/>
          </p:cNvSpPr>
          <p:nvPr>
            <p:ph type="title"/>
            <p:custDataLst>
              <p:tags r:id="rId1"/>
            </p:custDataLst>
          </p:nvPr>
        </p:nvSpPr>
        <p:spPr/>
        <p:txBody>
          <a:bodyPr/>
          <a:lstStyle/>
          <a:p>
            <a:r>
              <a:rPr lang="fr-FR" dirty="0"/>
              <a:t>Le transfert des évènements</a:t>
            </a:r>
          </a:p>
        </p:txBody>
      </p:sp>
      <p:sp>
        <p:nvSpPr>
          <p:cNvPr id="3" name="Espace réservé du contenu 2">
            <a:extLst>
              <a:ext uri="{FF2B5EF4-FFF2-40B4-BE49-F238E27FC236}">
                <a16:creationId xmlns:a16="http://schemas.microsoft.com/office/drawing/2014/main" id="{30BAD422-0B29-4B20-875D-10F390D5EC21}"/>
              </a:ext>
            </a:extLst>
          </p:cNvPr>
          <p:cNvSpPr>
            <a:spLocks noGrp="1"/>
          </p:cNvSpPr>
          <p:nvPr>
            <p:ph idx="1"/>
            <p:custDataLst>
              <p:tags r:id="rId2"/>
            </p:custDataLst>
          </p:nvPr>
        </p:nvSpPr>
        <p:spPr/>
        <p:txBody>
          <a:bodyPr>
            <a:normAutofit/>
          </a:bodyPr>
          <a:lstStyle/>
          <a:p>
            <a:r>
              <a:rPr lang="fr-FR" dirty="0"/>
              <a:t>Le transfert des évènements entre les systèmes clients et les serveurs de collecte peut se faire selon deux modes :</a:t>
            </a:r>
          </a:p>
          <a:p>
            <a:pPr lvl="1"/>
            <a:r>
              <a:rPr lang="fr-FR" dirty="0"/>
              <a:t>le mode Push (Source </a:t>
            </a:r>
            <a:r>
              <a:rPr lang="fr-FR" dirty="0" err="1"/>
              <a:t>Initiated</a:t>
            </a:r>
            <a:r>
              <a:rPr lang="fr-FR" dirty="0"/>
              <a:t> </a:t>
            </a:r>
            <a:r>
              <a:rPr lang="fr-FR" dirty="0" err="1"/>
              <a:t>Subscription</a:t>
            </a:r>
            <a:r>
              <a:rPr lang="fr-FR" dirty="0"/>
              <a:t>) </a:t>
            </a:r>
          </a:p>
          <a:p>
            <a:pPr lvl="1"/>
            <a:r>
              <a:rPr lang="fr-FR" dirty="0"/>
              <a:t>le mode Pull (Collector </a:t>
            </a:r>
            <a:r>
              <a:rPr lang="fr-FR" dirty="0" err="1"/>
              <a:t>Initiated</a:t>
            </a:r>
            <a:r>
              <a:rPr lang="fr-FR" dirty="0"/>
              <a:t> </a:t>
            </a:r>
            <a:r>
              <a:rPr lang="fr-FR" dirty="0" err="1"/>
              <a:t>Subscription</a:t>
            </a:r>
            <a:r>
              <a:rPr lang="fr-FR" dirty="0"/>
              <a:t>)</a:t>
            </a:r>
          </a:p>
          <a:p>
            <a:r>
              <a:rPr lang="fr-FR" dirty="0"/>
              <a:t>il est conseillé d’utiliser le mode Push qui présente différents avantages :</a:t>
            </a:r>
          </a:p>
          <a:p>
            <a:pPr lvl="1"/>
            <a:r>
              <a:rPr lang="fr-FR" dirty="0"/>
              <a:t>Ne nécessite pas de compte de service.</a:t>
            </a:r>
          </a:p>
          <a:p>
            <a:pPr lvl="1"/>
            <a:r>
              <a:rPr lang="fr-FR" dirty="0"/>
              <a:t>Pas de liste précise des clients abonnés.</a:t>
            </a:r>
          </a:p>
          <a:p>
            <a:pPr lvl="1"/>
            <a:r>
              <a:rPr lang="fr-FR" dirty="0"/>
              <a:t>Limite la charge et les connexions réseau.</a:t>
            </a:r>
          </a:p>
          <a:p>
            <a:pPr lvl="1"/>
            <a:r>
              <a:rPr lang="fr-FR" dirty="0"/>
              <a:t>Minimise la surface d’exposition des clients.</a:t>
            </a:r>
          </a:p>
        </p:txBody>
      </p:sp>
      <p:sp>
        <p:nvSpPr>
          <p:cNvPr id="4" name="Espace réservé du numéro de diapositive 3">
            <a:extLst>
              <a:ext uri="{FF2B5EF4-FFF2-40B4-BE49-F238E27FC236}">
                <a16:creationId xmlns:a16="http://schemas.microsoft.com/office/drawing/2014/main" id="{45AACF89-8F1D-4B01-B4CE-7080C9EBE448}"/>
              </a:ext>
            </a:extLst>
          </p:cNvPr>
          <p:cNvSpPr>
            <a:spLocks noGrp="1"/>
          </p:cNvSpPr>
          <p:nvPr>
            <p:ph type="sldNum" sz="quarter" idx="12"/>
            <p:custDataLst>
              <p:tags r:id="rId3"/>
            </p:custDataLst>
          </p:nvPr>
        </p:nvSpPr>
        <p:spPr/>
        <p:txBody>
          <a:bodyPr/>
          <a:lstStyle/>
          <a:p>
            <a:fld id="{E294C8A6-1EC1-49D8-918A-3F703B575DA3}" type="slidenum">
              <a:rPr lang="fr-FR" smtClean="0"/>
              <a:pPr/>
              <a:t>18</a:t>
            </a:fld>
            <a:endParaRPr lang="fr-FR" dirty="0"/>
          </a:p>
        </p:txBody>
      </p:sp>
    </p:spTree>
    <p:extLst>
      <p:ext uri="{BB962C8B-B14F-4D97-AF65-F5344CB8AC3E}">
        <p14:creationId xmlns:p14="http://schemas.microsoft.com/office/powerpoint/2010/main" val="3346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7F4303-DC31-4543-9979-721C58262DCF}"/>
              </a:ext>
            </a:extLst>
          </p:cNvPr>
          <p:cNvSpPr>
            <a:spLocks noGrp="1"/>
          </p:cNvSpPr>
          <p:nvPr>
            <p:ph type="title"/>
            <p:custDataLst>
              <p:tags r:id="rId1"/>
            </p:custDataLst>
          </p:nvPr>
        </p:nvSpPr>
        <p:spPr/>
        <p:txBody>
          <a:bodyPr/>
          <a:lstStyle/>
          <a:p>
            <a:r>
              <a:rPr lang="fr-FR" dirty="0"/>
              <a:t>Guide pour la journalisation AD</a:t>
            </a:r>
          </a:p>
        </p:txBody>
      </p:sp>
      <p:sp>
        <p:nvSpPr>
          <p:cNvPr id="3" name="Espace réservé du contenu 2">
            <a:extLst>
              <a:ext uri="{FF2B5EF4-FFF2-40B4-BE49-F238E27FC236}">
                <a16:creationId xmlns:a16="http://schemas.microsoft.com/office/drawing/2014/main" id="{766B11D4-0662-448E-9132-8647944EC64B}"/>
              </a:ext>
            </a:extLst>
          </p:cNvPr>
          <p:cNvSpPr>
            <a:spLocks noGrp="1"/>
          </p:cNvSpPr>
          <p:nvPr>
            <p:ph idx="1"/>
            <p:custDataLst>
              <p:tags r:id="rId2"/>
            </p:custDataLst>
          </p:nvPr>
        </p:nvSpPr>
        <p:spPr/>
        <p:txBody>
          <a:bodyPr/>
          <a:lstStyle/>
          <a:p>
            <a:r>
              <a:rPr lang="fr-FR" dirty="0"/>
              <a:t>L’ANSSI a éditer un guide en 2022 sur les recommandations en matière d'audit.</a:t>
            </a:r>
            <a:br>
              <a:rPr lang="fr-FR" dirty="0"/>
            </a:br>
            <a:br>
              <a:rPr lang="fr-FR" dirty="0"/>
            </a:br>
            <a:r>
              <a:rPr lang="fr-FR" sz="1800" dirty="0">
                <a:hlinkClick r:id="rId5"/>
              </a:rPr>
              <a:t>Recommandations de sécurité pour la journalisation des systèmes Microsoft Windows en environnement Active Directory | ANSSI (cyber.gouv.fr)</a:t>
            </a:r>
            <a:endParaRPr lang="fr-FR" sz="1800" dirty="0"/>
          </a:p>
          <a:p>
            <a:endParaRPr lang="fr-FR" sz="1800" dirty="0"/>
          </a:p>
          <a:p>
            <a:r>
              <a:rPr lang="fr-FR" dirty="0"/>
              <a:t>L'ANSSI met également à disposition des scripts PowerShell prêt à l'emploi pour configurer ces journaux.</a:t>
            </a:r>
            <a:br>
              <a:rPr lang="fr-FR" dirty="0"/>
            </a:br>
            <a:br>
              <a:rPr lang="fr-FR" dirty="0"/>
            </a:br>
            <a:r>
              <a:rPr lang="fr-FR" sz="1800" dirty="0">
                <a:hlinkClick r:id="rId6"/>
              </a:rPr>
              <a:t>GitHub - ANSSI-FR/guide-journalisation-</a:t>
            </a:r>
            <a:r>
              <a:rPr lang="fr-FR" sz="1800" dirty="0" err="1">
                <a:hlinkClick r:id="rId6"/>
              </a:rPr>
              <a:t>microsoft</a:t>
            </a:r>
            <a:r>
              <a:rPr lang="fr-FR" sz="1800" dirty="0">
                <a:hlinkClick r:id="rId6"/>
              </a:rPr>
              <a:t>: Guide journalisation Microsoft</a:t>
            </a:r>
            <a:endParaRPr lang="fr-FR" sz="1800" dirty="0"/>
          </a:p>
          <a:p>
            <a:endParaRPr lang="fr-FR" dirty="0"/>
          </a:p>
          <a:p>
            <a:endParaRPr lang="fr-FR" dirty="0"/>
          </a:p>
        </p:txBody>
      </p:sp>
      <p:sp>
        <p:nvSpPr>
          <p:cNvPr id="5" name="Espace réservé du numéro de diapositive 4">
            <a:extLst>
              <a:ext uri="{FF2B5EF4-FFF2-40B4-BE49-F238E27FC236}">
                <a16:creationId xmlns:a16="http://schemas.microsoft.com/office/drawing/2014/main" id="{A4AFFD27-D2AB-4E6A-9BEB-7553222690A9}"/>
              </a:ext>
            </a:extLst>
          </p:cNvPr>
          <p:cNvSpPr>
            <a:spLocks noGrp="1"/>
          </p:cNvSpPr>
          <p:nvPr>
            <p:ph type="sldNum" sz="quarter" idx="12"/>
            <p:custDataLst>
              <p:tags r:id="rId3"/>
            </p:custDataLst>
          </p:nvPr>
        </p:nvSpPr>
        <p:spPr/>
        <p:txBody>
          <a:bodyPr/>
          <a:lstStyle/>
          <a:p>
            <a:fld id="{E294C8A6-1EC1-49D8-918A-3F703B575DA3}" type="slidenum">
              <a:rPr lang="fr-FR" smtClean="0"/>
              <a:pPr/>
              <a:t>19</a:t>
            </a:fld>
            <a:endParaRPr lang="fr-FR" dirty="0"/>
          </a:p>
        </p:txBody>
      </p:sp>
      <p:pic>
        <p:nvPicPr>
          <p:cNvPr id="6" name="Picture 6">
            <a:extLst>
              <a:ext uri="{FF2B5EF4-FFF2-40B4-BE49-F238E27FC236}">
                <a16:creationId xmlns:a16="http://schemas.microsoft.com/office/drawing/2014/main" id="{FDF864C5-484B-4DF0-AA12-F52EFF0147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4950" y="230188"/>
            <a:ext cx="1231836" cy="130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5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84CF1325-435A-4DCF-9E61-D5C0AFCA8E8E}"/>
              </a:ext>
            </a:extLst>
          </p:cNvPr>
          <p:cNvSpPr>
            <a:spLocks noGrp="1"/>
          </p:cNvSpPr>
          <p:nvPr>
            <p:ph type="title"/>
            <p:custDataLst>
              <p:tags r:id="rId1"/>
            </p:custDataLst>
          </p:nvPr>
        </p:nvSpPr>
        <p:spPr/>
        <p:txBody>
          <a:bodyPr/>
          <a:lstStyle/>
          <a:p>
            <a:r>
              <a:rPr lang="fr-FR" dirty="0"/>
              <a:t>Pourquoi ?</a:t>
            </a:r>
          </a:p>
        </p:txBody>
      </p:sp>
      <p:sp>
        <p:nvSpPr>
          <p:cNvPr id="12" name="Espace réservé du contenu 11">
            <a:extLst>
              <a:ext uri="{FF2B5EF4-FFF2-40B4-BE49-F238E27FC236}">
                <a16:creationId xmlns:a16="http://schemas.microsoft.com/office/drawing/2014/main" id="{A547A1EF-A35A-4D58-AD96-80FB18A1C46F}"/>
              </a:ext>
            </a:extLst>
          </p:cNvPr>
          <p:cNvSpPr>
            <a:spLocks noGrp="1"/>
          </p:cNvSpPr>
          <p:nvPr>
            <p:ph sz="half" idx="1"/>
            <p:custDataLst>
              <p:tags r:id="rId2"/>
            </p:custDataLst>
          </p:nvPr>
        </p:nvSpPr>
        <p:spPr>
          <a:xfrm>
            <a:off x="838200" y="1825625"/>
            <a:ext cx="5765800" cy="4351338"/>
          </a:xfrm>
        </p:spPr>
        <p:txBody>
          <a:bodyPr>
            <a:normAutofit/>
          </a:bodyPr>
          <a:lstStyle/>
          <a:p>
            <a:r>
              <a:rPr lang="fr-FR" dirty="0"/>
              <a:t>Les logs sont essentiels à une bonne gestion du SI.</a:t>
            </a:r>
          </a:p>
          <a:p>
            <a:r>
              <a:rPr lang="fr-FR" dirty="0"/>
              <a:t>Même s’ils sont souvent utilisés </a:t>
            </a:r>
            <a:r>
              <a:rPr lang="fr-FR" i="1" dirty="0"/>
              <a:t>post-mortem</a:t>
            </a:r>
            <a:r>
              <a:rPr lang="fr-FR" dirty="0"/>
              <a:t>, ils permettent de trouver l'origine des problèmes et des compromissions.</a:t>
            </a:r>
          </a:p>
          <a:p>
            <a:r>
              <a:rPr lang="fr-FR" dirty="0"/>
              <a:t>On peut s'appuyer sur des logiciels (souvent payant) pour détecter en temps réel des attaques.</a:t>
            </a:r>
          </a:p>
        </p:txBody>
      </p:sp>
      <p:pic>
        <p:nvPicPr>
          <p:cNvPr id="15" name="Espace réservé du contenu 14">
            <a:extLst>
              <a:ext uri="{FF2B5EF4-FFF2-40B4-BE49-F238E27FC236}">
                <a16:creationId xmlns:a16="http://schemas.microsoft.com/office/drawing/2014/main" id="{1021AFCC-75C1-46EC-A03D-0C8A91982C7C}"/>
              </a:ext>
            </a:extLst>
          </p:cNvPr>
          <p:cNvPicPr>
            <a:picLocks noGrp="1" noChangeAspect="1"/>
          </p:cNvPicPr>
          <p:nvPr>
            <p:ph sz="half" idx="2"/>
            <p:custDataLst>
              <p:tags r:id="rId3"/>
            </p:custDataLst>
          </p:nvPr>
        </p:nvPicPr>
        <p:blipFill>
          <a:blip r:embed="rId6">
            <a:extLst>
              <a:ext uri="{28A0092B-C50C-407E-A947-70E740481C1C}">
                <a14:useLocalDpi xmlns:a14="http://schemas.microsoft.com/office/drawing/2010/main" val="0"/>
              </a:ext>
            </a:extLst>
          </a:blip>
          <a:srcRect/>
          <a:stretch/>
        </p:blipFill>
        <p:spPr>
          <a:xfrm>
            <a:off x="6775940" y="1870075"/>
            <a:ext cx="5066119" cy="29130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Espace réservé du numéro de diapositive 4">
            <a:extLst>
              <a:ext uri="{FF2B5EF4-FFF2-40B4-BE49-F238E27FC236}">
                <a16:creationId xmlns:a16="http://schemas.microsoft.com/office/drawing/2014/main" id="{0F50954C-E6EE-46EC-B13B-862EF4C9519A}"/>
              </a:ext>
            </a:extLst>
          </p:cNvPr>
          <p:cNvSpPr>
            <a:spLocks noGrp="1"/>
          </p:cNvSpPr>
          <p:nvPr>
            <p:ph type="sldNum" sz="quarter" idx="12"/>
            <p:custDataLst>
              <p:tags r:id="rId4"/>
            </p:custDataLst>
          </p:nvPr>
        </p:nvSpPr>
        <p:spPr/>
        <p:txBody>
          <a:bodyPr/>
          <a:lstStyle/>
          <a:p>
            <a:pPr>
              <a:defRPr/>
            </a:pPr>
            <a:fld id="{721F9160-95F5-3A43-8F66-4DB16E9435EB}" type="slidenum">
              <a:rPr lang="fr-FR" smtClean="0"/>
              <a:pPr>
                <a:defRPr/>
              </a:pPr>
              <a:t>2</a:t>
            </a:fld>
            <a:endParaRPr lang="fr-FR" dirty="0"/>
          </a:p>
        </p:txBody>
      </p:sp>
    </p:spTree>
    <p:extLst>
      <p:ext uri="{BB962C8B-B14F-4D97-AF65-F5344CB8AC3E}">
        <p14:creationId xmlns:p14="http://schemas.microsoft.com/office/powerpoint/2010/main" val="395650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440E8886-6472-40E1-8307-8FD82AAC005F}"/>
              </a:ext>
            </a:extLst>
          </p:cNvPr>
          <p:cNvSpPr>
            <a:spLocks noGrp="1"/>
          </p:cNvSpPr>
          <p:nvPr>
            <p:ph type="body" idx="1"/>
            <p:custDataLst>
              <p:tags r:id="rId1"/>
            </p:custDataLst>
          </p:nvPr>
        </p:nvSpPr>
        <p:spPr/>
        <p:txBody>
          <a:bodyPr/>
          <a:lstStyle/>
          <a:p>
            <a:endParaRPr lang="fr-FR"/>
          </a:p>
        </p:txBody>
      </p:sp>
      <p:sp>
        <p:nvSpPr>
          <p:cNvPr id="6" name="Titre 5">
            <a:extLst>
              <a:ext uri="{FF2B5EF4-FFF2-40B4-BE49-F238E27FC236}">
                <a16:creationId xmlns:a16="http://schemas.microsoft.com/office/drawing/2014/main" id="{C0497D16-79D3-4EF8-8546-BAD1520DFC74}"/>
              </a:ext>
            </a:extLst>
          </p:cNvPr>
          <p:cNvSpPr>
            <a:spLocks noGrp="1"/>
          </p:cNvSpPr>
          <p:nvPr>
            <p:ph type="title"/>
            <p:custDataLst>
              <p:tags r:id="rId2"/>
            </p:custDataLst>
          </p:nvPr>
        </p:nvSpPr>
        <p:spPr/>
        <p:txBody>
          <a:bodyPr/>
          <a:lstStyle/>
          <a:p>
            <a:r>
              <a:rPr lang="fr-FR" dirty="0"/>
              <a:t>L'Audit</a:t>
            </a:r>
          </a:p>
        </p:txBody>
      </p:sp>
      <p:sp>
        <p:nvSpPr>
          <p:cNvPr id="5" name="Espace réservé du numéro de diapositive 4">
            <a:extLst>
              <a:ext uri="{FF2B5EF4-FFF2-40B4-BE49-F238E27FC236}">
                <a16:creationId xmlns:a16="http://schemas.microsoft.com/office/drawing/2014/main" id="{4C248CB5-A36E-499C-8BF6-5CDD7EF08ECA}"/>
              </a:ext>
            </a:extLst>
          </p:cNvPr>
          <p:cNvSpPr>
            <a:spLocks noGrp="1"/>
          </p:cNvSpPr>
          <p:nvPr>
            <p:ph type="sldNum" sz="quarter" idx="11"/>
            <p:custDataLst>
              <p:tags r:id="rId3"/>
            </p:custDataLst>
          </p:nvPr>
        </p:nvSpPr>
        <p:spPr/>
        <p:txBody>
          <a:bodyPr/>
          <a:lstStyle/>
          <a:p>
            <a:fld id="{E294C8A6-1EC1-49D8-918A-3F703B575DA3}" type="slidenum">
              <a:rPr lang="fr-FR" smtClean="0"/>
              <a:pPr/>
              <a:t>20</a:t>
            </a:fld>
            <a:endParaRPr lang="fr-FR" dirty="0"/>
          </a:p>
        </p:txBody>
      </p:sp>
      <p:pic>
        <p:nvPicPr>
          <p:cNvPr id="2050" name="Picture 2" descr="LA GRILLE D'ENQUÊTE DE L'AUDIT INTERNE : UN OUTIL POUR ACCROÎTRE SA  PERFORMANCE! - GFC Ressources Inc.">
            <a:extLst>
              <a:ext uri="{FF2B5EF4-FFF2-40B4-BE49-F238E27FC236}">
                <a16:creationId xmlns:a16="http://schemas.microsoft.com/office/drawing/2014/main" id="{C7B388AB-382F-4C63-BDAA-CF84E8FA0EFF}"/>
              </a:ext>
            </a:extLst>
          </p:cNvPr>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036609" y="4746823"/>
            <a:ext cx="1973791" cy="157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44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80FC298-0D88-41D3-87FF-45F363849B7A}"/>
              </a:ext>
            </a:extLst>
          </p:cNvPr>
          <p:cNvSpPr>
            <a:spLocks noGrp="1"/>
          </p:cNvSpPr>
          <p:nvPr>
            <p:ph type="title"/>
            <p:custDataLst>
              <p:tags r:id="rId1"/>
            </p:custDataLst>
          </p:nvPr>
        </p:nvSpPr>
        <p:spPr/>
        <p:txBody>
          <a:bodyPr/>
          <a:lstStyle/>
          <a:p>
            <a:r>
              <a:rPr lang="fr-FR" dirty="0"/>
              <a:t>La nécessité de l'audit</a:t>
            </a:r>
          </a:p>
        </p:txBody>
      </p:sp>
      <p:sp>
        <p:nvSpPr>
          <p:cNvPr id="7" name="Espace réservé du contenu 6">
            <a:extLst>
              <a:ext uri="{FF2B5EF4-FFF2-40B4-BE49-F238E27FC236}">
                <a16:creationId xmlns:a16="http://schemas.microsoft.com/office/drawing/2014/main" id="{AAD8DB74-E2FD-4466-BD06-A581433356D9}"/>
              </a:ext>
            </a:extLst>
          </p:cNvPr>
          <p:cNvSpPr>
            <a:spLocks noGrp="1"/>
          </p:cNvSpPr>
          <p:nvPr>
            <p:ph idx="1"/>
            <p:custDataLst>
              <p:tags r:id="rId2"/>
            </p:custDataLst>
          </p:nvPr>
        </p:nvSpPr>
        <p:spPr/>
        <p:txBody>
          <a:bodyPr/>
          <a:lstStyle/>
          <a:p>
            <a:r>
              <a:rPr lang="fr-FR" dirty="0"/>
              <a:t>La gestion d'un Active Directory ne s'arrête pas à la réalisation d'opérations de maintenance, de création d'objets ou au déploiement de stratégie de groupe.</a:t>
            </a:r>
          </a:p>
          <a:p>
            <a:r>
              <a:rPr lang="fr-FR" dirty="0"/>
              <a:t>Le but de l'audit de sécurité est de garantir que les évènements sont enregistrés chaque fois qu'une activité se produit. </a:t>
            </a:r>
          </a:p>
          <a:p>
            <a:r>
              <a:rPr lang="fr-FR" dirty="0"/>
              <a:t>Il est ainsi essentiel d'auditer les changements opérés dans l'annuaire afin de tenir un journal des changements et ainsi garder une trace. </a:t>
            </a:r>
          </a:p>
        </p:txBody>
      </p:sp>
      <p:sp>
        <p:nvSpPr>
          <p:cNvPr id="5" name="Espace réservé du numéro de diapositive 4">
            <a:extLst>
              <a:ext uri="{FF2B5EF4-FFF2-40B4-BE49-F238E27FC236}">
                <a16:creationId xmlns:a16="http://schemas.microsoft.com/office/drawing/2014/main" id="{DCF6B341-CBFB-457D-8AD3-16439CD1B44A}"/>
              </a:ext>
            </a:extLst>
          </p:cNvPr>
          <p:cNvSpPr>
            <a:spLocks noGrp="1"/>
          </p:cNvSpPr>
          <p:nvPr>
            <p:ph type="sldNum" sz="quarter" idx="12"/>
            <p:custDataLst>
              <p:tags r:id="rId3"/>
            </p:custDataLst>
          </p:nvPr>
        </p:nvSpPr>
        <p:spPr/>
        <p:txBody>
          <a:bodyPr/>
          <a:lstStyle/>
          <a:p>
            <a:pPr>
              <a:defRPr/>
            </a:pPr>
            <a:fld id="{721F9160-95F5-3A43-8F66-4DB16E9435EB}" type="slidenum">
              <a:rPr lang="fr-FR" smtClean="0"/>
              <a:pPr>
                <a:defRPr/>
              </a:pPr>
              <a:t>21</a:t>
            </a:fld>
            <a:endParaRPr lang="fr-FR" dirty="0"/>
          </a:p>
        </p:txBody>
      </p:sp>
    </p:spTree>
    <p:extLst>
      <p:ext uri="{BB962C8B-B14F-4D97-AF65-F5344CB8AC3E}">
        <p14:creationId xmlns:p14="http://schemas.microsoft.com/office/powerpoint/2010/main" val="29866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15D980-8AB7-43AB-9842-CE441E41D459}"/>
              </a:ext>
            </a:extLst>
          </p:cNvPr>
          <p:cNvSpPr>
            <a:spLocks noGrp="1"/>
          </p:cNvSpPr>
          <p:nvPr>
            <p:ph type="title"/>
            <p:custDataLst>
              <p:tags r:id="rId1"/>
            </p:custDataLst>
          </p:nvPr>
        </p:nvSpPr>
        <p:spPr/>
        <p:txBody>
          <a:bodyPr/>
          <a:lstStyle/>
          <a:p>
            <a:r>
              <a:rPr lang="fr-FR" dirty="0"/>
              <a:t>La nécessité de l'audit</a:t>
            </a:r>
          </a:p>
        </p:txBody>
      </p:sp>
      <p:sp>
        <p:nvSpPr>
          <p:cNvPr id="3" name="Espace réservé du contenu 2">
            <a:extLst>
              <a:ext uri="{FF2B5EF4-FFF2-40B4-BE49-F238E27FC236}">
                <a16:creationId xmlns:a16="http://schemas.microsoft.com/office/drawing/2014/main" id="{8DEC3BFE-4670-4E63-A553-C1FFF201A766}"/>
              </a:ext>
            </a:extLst>
          </p:cNvPr>
          <p:cNvSpPr>
            <a:spLocks noGrp="1"/>
          </p:cNvSpPr>
          <p:nvPr>
            <p:ph idx="1"/>
            <p:custDataLst>
              <p:tags r:id="rId2"/>
            </p:custDataLst>
          </p:nvPr>
        </p:nvSpPr>
        <p:spPr/>
        <p:txBody>
          <a:bodyPr/>
          <a:lstStyle/>
          <a:p>
            <a:r>
              <a:rPr lang="fr-FR" dirty="0"/>
              <a:t>Cependant, lorsque chaque activité est auditée, les journaux d'évènements sont inondés d'informations non pertinentes, ce qui rend difficile pour les administrateurs de séparer les évènements critiques des évènements insignifiants. </a:t>
            </a:r>
          </a:p>
          <a:p>
            <a:r>
              <a:rPr lang="fr-FR" dirty="0"/>
              <a:t>Les paramètres avancés de stratégie d'audit aident les administrateurs  à exercer un contrôle granulaire sur les activités enregistrées dans les journaux, contribuant ainsi à réduire le bruit des évènements.</a:t>
            </a:r>
          </a:p>
        </p:txBody>
      </p:sp>
      <p:sp>
        <p:nvSpPr>
          <p:cNvPr id="5" name="Espace réservé du numéro de diapositive 4">
            <a:extLst>
              <a:ext uri="{FF2B5EF4-FFF2-40B4-BE49-F238E27FC236}">
                <a16:creationId xmlns:a16="http://schemas.microsoft.com/office/drawing/2014/main" id="{469D1633-DEF5-4870-8831-F4563A750143}"/>
              </a:ext>
            </a:extLst>
          </p:cNvPr>
          <p:cNvSpPr>
            <a:spLocks noGrp="1"/>
          </p:cNvSpPr>
          <p:nvPr>
            <p:ph type="sldNum" sz="quarter" idx="12"/>
            <p:custDataLst>
              <p:tags r:id="rId3"/>
            </p:custDataLst>
          </p:nvPr>
        </p:nvSpPr>
        <p:spPr/>
        <p:txBody>
          <a:bodyPr/>
          <a:lstStyle/>
          <a:p>
            <a:fld id="{E294C8A6-1EC1-49D8-918A-3F703B575DA3}" type="slidenum">
              <a:rPr lang="fr-FR" smtClean="0"/>
              <a:pPr/>
              <a:t>22</a:t>
            </a:fld>
            <a:endParaRPr lang="fr-FR" dirty="0"/>
          </a:p>
        </p:txBody>
      </p:sp>
    </p:spTree>
    <p:extLst>
      <p:ext uri="{BB962C8B-B14F-4D97-AF65-F5344CB8AC3E}">
        <p14:creationId xmlns:p14="http://schemas.microsoft.com/office/powerpoint/2010/main" val="283319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C52D31-A538-4F9C-8BF2-01AD0A5DF7E0}"/>
              </a:ext>
            </a:extLst>
          </p:cNvPr>
          <p:cNvSpPr>
            <a:spLocks noGrp="1"/>
          </p:cNvSpPr>
          <p:nvPr>
            <p:ph type="title"/>
            <p:custDataLst>
              <p:tags r:id="rId1"/>
            </p:custDataLst>
          </p:nvPr>
        </p:nvSpPr>
        <p:spPr/>
        <p:txBody>
          <a:bodyPr/>
          <a:lstStyle/>
          <a:p>
            <a:r>
              <a:rPr lang="fr-FR" dirty="0"/>
              <a:t>Activer l’audit sous Active Directory</a:t>
            </a:r>
          </a:p>
        </p:txBody>
      </p:sp>
      <p:sp>
        <p:nvSpPr>
          <p:cNvPr id="3" name="Espace réservé du contenu 2">
            <a:extLst>
              <a:ext uri="{FF2B5EF4-FFF2-40B4-BE49-F238E27FC236}">
                <a16:creationId xmlns:a16="http://schemas.microsoft.com/office/drawing/2014/main" id="{51164F04-2B74-4D30-96AE-394282E42989}"/>
              </a:ext>
            </a:extLst>
          </p:cNvPr>
          <p:cNvSpPr>
            <a:spLocks noGrp="1"/>
          </p:cNvSpPr>
          <p:nvPr>
            <p:ph idx="1"/>
            <p:custDataLst>
              <p:tags r:id="rId2"/>
            </p:custDataLst>
          </p:nvPr>
        </p:nvSpPr>
        <p:spPr/>
        <p:txBody>
          <a:bodyPr>
            <a:normAutofit/>
          </a:bodyPr>
          <a:lstStyle/>
          <a:p>
            <a:r>
              <a:rPr lang="fr-FR" dirty="0"/>
              <a:t>Les stratégies d'audit sont configurées via une stratégie de groupe</a:t>
            </a:r>
          </a:p>
          <a:p>
            <a:r>
              <a:rPr lang="fr-FR" dirty="0"/>
              <a:t>Les paramètres de stratégie d'audit de sécurité de base sont dans </a:t>
            </a:r>
          </a:p>
          <a:p>
            <a:pPr lvl="1"/>
            <a:r>
              <a:rPr lang="en-US" i="1" dirty="0"/>
              <a:t>Security Settings\Local Policies\Audit Policy</a:t>
            </a:r>
          </a:p>
          <a:p>
            <a:pPr lvl="1"/>
            <a:r>
              <a:rPr lang="en-US" i="1" dirty="0"/>
              <a:t>Security Settings\Advanced Audit Policy Configuration</a:t>
            </a:r>
          </a:p>
          <a:p>
            <a:r>
              <a:rPr lang="fr-FR" dirty="0"/>
              <a:t>Les deux semblent se chevaucher, mais ils sont enregistrés et appliqués différemment.</a:t>
            </a:r>
          </a:p>
          <a:p>
            <a:r>
              <a:rPr lang="fr-FR" dirty="0"/>
              <a:t>Au lieu des 9 paramètres de stratégie d'audit de base, il existe 58 paramètres de stratégie d'audit différents disponibles.</a:t>
            </a:r>
          </a:p>
        </p:txBody>
      </p:sp>
      <p:sp>
        <p:nvSpPr>
          <p:cNvPr id="5" name="Espace réservé du numéro de diapositive 4">
            <a:extLst>
              <a:ext uri="{FF2B5EF4-FFF2-40B4-BE49-F238E27FC236}">
                <a16:creationId xmlns:a16="http://schemas.microsoft.com/office/drawing/2014/main" id="{84E4750F-9525-44BA-9DC7-9B0DBCBD3BEB}"/>
              </a:ext>
            </a:extLst>
          </p:cNvPr>
          <p:cNvSpPr>
            <a:spLocks noGrp="1"/>
          </p:cNvSpPr>
          <p:nvPr>
            <p:ph type="sldNum" sz="quarter" idx="12"/>
            <p:custDataLst>
              <p:tags r:id="rId3"/>
            </p:custDataLst>
          </p:nvPr>
        </p:nvSpPr>
        <p:spPr/>
        <p:txBody>
          <a:bodyPr/>
          <a:lstStyle/>
          <a:p>
            <a:fld id="{E294C8A6-1EC1-49D8-918A-3F703B575DA3}" type="slidenum">
              <a:rPr lang="fr-FR" smtClean="0"/>
              <a:pPr/>
              <a:t>23</a:t>
            </a:fld>
            <a:endParaRPr lang="fr-FR" dirty="0"/>
          </a:p>
        </p:txBody>
      </p:sp>
    </p:spTree>
    <p:extLst>
      <p:ext uri="{BB962C8B-B14F-4D97-AF65-F5344CB8AC3E}">
        <p14:creationId xmlns:p14="http://schemas.microsoft.com/office/powerpoint/2010/main" val="392173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BB673DA-FAFD-4CC7-9126-8831B051104C}"/>
              </a:ext>
            </a:extLst>
          </p:cNvPr>
          <p:cNvSpPr>
            <a:spLocks noGrp="1"/>
          </p:cNvSpPr>
          <p:nvPr>
            <p:ph type="title"/>
            <p:custDataLst>
              <p:tags r:id="rId1"/>
            </p:custDataLst>
          </p:nvPr>
        </p:nvSpPr>
        <p:spPr/>
        <p:txBody>
          <a:bodyPr/>
          <a:lstStyle/>
          <a:p>
            <a:r>
              <a:rPr lang="fr-FR" dirty="0"/>
              <a:t>Mise en œuvre de l'audit</a:t>
            </a:r>
          </a:p>
        </p:txBody>
      </p:sp>
      <p:sp>
        <p:nvSpPr>
          <p:cNvPr id="7" name="Espace réservé du contenu 6">
            <a:extLst>
              <a:ext uri="{FF2B5EF4-FFF2-40B4-BE49-F238E27FC236}">
                <a16:creationId xmlns:a16="http://schemas.microsoft.com/office/drawing/2014/main" id="{46B7FEA6-C800-49C5-9E1A-8BEB4BB5C54F}"/>
              </a:ext>
            </a:extLst>
          </p:cNvPr>
          <p:cNvSpPr>
            <a:spLocks noGrp="1"/>
          </p:cNvSpPr>
          <p:nvPr>
            <p:ph idx="1"/>
            <p:custDataLst>
              <p:tags r:id="rId2"/>
            </p:custDataLst>
          </p:nvPr>
        </p:nvSpPr>
        <p:spPr/>
        <p:txBody>
          <a:bodyPr/>
          <a:lstStyle/>
          <a:p>
            <a:r>
              <a:rPr lang="fr-FR" dirty="0"/>
              <a:t>Appuyez-vous sur le guide de l’ANSSI pour configurer correctement </a:t>
            </a:r>
            <a:r>
              <a:rPr lang="fr-FR"/>
              <a:t>votre audit !</a:t>
            </a:r>
            <a:endParaRPr lang="fr-FR" dirty="0"/>
          </a:p>
          <a:p>
            <a:r>
              <a:rPr lang="fr-FR" dirty="0"/>
              <a:t>Vous pouvez activer l'audit sur :</a:t>
            </a:r>
          </a:p>
          <a:p>
            <a:pPr lvl="1"/>
            <a:r>
              <a:rPr lang="fr-FR" dirty="0"/>
              <a:t>La gestion des comptes (utilisateurs, ordinateurs…).</a:t>
            </a:r>
          </a:p>
          <a:p>
            <a:pPr lvl="1"/>
            <a:r>
              <a:rPr lang="fr-FR" dirty="0"/>
              <a:t>Les connexion des comptes</a:t>
            </a:r>
          </a:p>
          <a:p>
            <a:pPr lvl="1"/>
            <a:r>
              <a:rPr lang="fr-FR" dirty="0"/>
              <a:t>L’accès aux objets.</a:t>
            </a:r>
          </a:p>
          <a:p>
            <a:pPr lvl="1"/>
            <a:r>
              <a:rPr lang="fr-FR" dirty="0"/>
              <a:t>Accès à l'Active Directory.</a:t>
            </a:r>
          </a:p>
          <a:p>
            <a:pPr lvl="1"/>
            <a:r>
              <a:rPr lang="fr-FR" dirty="0"/>
              <a:t>Etc…</a:t>
            </a:r>
          </a:p>
          <a:p>
            <a:r>
              <a:rPr lang="fr-FR" dirty="0"/>
              <a:t>Vous pouvez visualiser facilement ces évènements dans une vue personnalisée des journaux d'évènements.</a:t>
            </a:r>
          </a:p>
        </p:txBody>
      </p:sp>
      <p:sp>
        <p:nvSpPr>
          <p:cNvPr id="5" name="Espace réservé du numéro de diapositive 4">
            <a:extLst>
              <a:ext uri="{FF2B5EF4-FFF2-40B4-BE49-F238E27FC236}">
                <a16:creationId xmlns:a16="http://schemas.microsoft.com/office/drawing/2014/main" id="{82AE1CFE-BEB9-4C30-A1E6-973BF6C45517}"/>
              </a:ext>
            </a:extLst>
          </p:cNvPr>
          <p:cNvSpPr>
            <a:spLocks noGrp="1"/>
          </p:cNvSpPr>
          <p:nvPr>
            <p:ph type="sldNum" sz="quarter" idx="12"/>
            <p:custDataLst>
              <p:tags r:id="rId3"/>
            </p:custDataLst>
          </p:nvPr>
        </p:nvSpPr>
        <p:spPr/>
        <p:txBody>
          <a:bodyPr/>
          <a:lstStyle/>
          <a:p>
            <a:pPr>
              <a:defRPr/>
            </a:pPr>
            <a:fld id="{721F9160-95F5-3A43-8F66-4DB16E9435EB}" type="slidenum">
              <a:rPr lang="fr-FR" smtClean="0"/>
              <a:pPr>
                <a:defRPr/>
              </a:pPr>
              <a:t>24</a:t>
            </a:fld>
            <a:endParaRPr lang="fr-FR" dirty="0"/>
          </a:p>
        </p:txBody>
      </p:sp>
    </p:spTree>
    <p:extLst>
      <p:ext uri="{BB962C8B-B14F-4D97-AF65-F5344CB8AC3E}">
        <p14:creationId xmlns:p14="http://schemas.microsoft.com/office/powerpoint/2010/main" val="307011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D9F3B0-480D-4D3B-A390-803CCFCB92C1}"/>
              </a:ext>
            </a:extLst>
          </p:cNvPr>
          <p:cNvSpPr>
            <a:spLocks noGrp="1"/>
          </p:cNvSpPr>
          <p:nvPr>
            <p:ph type="title"/>
            <p:custDataLst>
              <p:tags r:id="rId1"/>
            </p:custDataLst>
          </p:nvPr>
        </p:nvSpPr>
        <p:spPr/>
        <p:txBody>
          <a:bodyPr/>
          <a:lstStyle/>
          <a:p>
            <a:r>
              <a:rPr lang="fr-FR" dirty="0"/>
              <a:t>Choisir les réussites, les échecs ou les deux.</a:t>
            </a:r>
          </a:p>
        </p:txBody>
      </p:sp>
      <p:sp>
        <p:nvSpPr>
          <p:cNvPr id="3" name="Espace réservé du contenu 2">
            <a:extLst>
              <a:ext uri="{FF2B5EF4-FFF2-40B4-BE49-F238E27FC236}">
                <a16:creationId xmlns:a16="http://schemas.microsoft.com/office/drawing/2014/main" id="{FA327E38-8964-4A9D-B5D1-2D8537B165DD}"/>
              </a:ext>
            </a:extLst>
          </p:cNvPr>
          <p:cNvSpPr>
            <a:spLocks noGrp="1"/>
          </p:cNvSpPr>
          <p:nvPr>
            <p:ph idx="1"/>
            <p:custDataLst>
              <p:tags r:id="rId2"/>
            </p:custDataLst>
          </p:nvPr>
        </p:nvSpPr>
        <p:spPr/>
        <p:txBody>
          <a:bodyPr>
            <a:normAutofit fontScale="92500" lnSpcReduction="10000"/>
          </a:bodyPr>
          <a:lstStyle/>
          <a:p>
            <a:r>
              <a:rPr lang="fr-FR" dirty="0"/>
              <a:t>Vous devez évaluer les avantages et les inconvénients avant de choisir de consigner les réussites, les échecs, ou les deux. </a:t>
            </a:r>
          </a:p>
          <a:p>
            <a:r>
              <a:rPr lang="fr-FR" dirty="0"/>
              <a:t>Par exemple, pour les fichiers auxquels des utilisateurs légitimes accèdent fréquemment, les tentatives d'accès réussies rempliront rapidement le journal des évènements avec des évènements inoffensifs.</a:t>
            </a:r>
          </a:p>
          <a:p>
            <a:r>
              <a:rPr lang="fr-FR" dirty="0"/>
              <a:t>Ce sont les échecs qui indiquent des tentatives d'accès non autorisées, qui doivent être audités dans ce scénario. </a:t>
            </a:r>
          </a:p>
          <a:p>
            <a:r>
              <a:rPr lang="fr-FR" dirty="0"/>
              <a:t>D'un autre côté, pour les fichiers contenant des informations sensibles, chaque tentative d'accès doit être enregistrée (réussie et échouée), afin que vous disposiez d'une piste d'audit de chaque utilisateur ayant accédé au fichier.</a:t>
            </a:r>
          </a:p>
        </p:txBody>
      </p:sp>
      <p:sp>
        <p:nvSpPr>
          <p:cNvPr id="5" name="Espace réservé du numéro de diapositive 4">
            <a:extLst>
              <a:ext uri="{FF2B5EF4-FFF2-40B4-BE49-F238E27FC236}">
                <a16:creationId xmlns:a16="http://schemas.microsoft.com/office/drawing/2014/main" id="{BD6DD6AB-F97C-4475-BD16-3BB3EAC3773F}"/>
              </a:ext>
            </a:extLst>
          </p:cNvPr>
          <p:cNvSpPr>
            <a:spLocks noGrp="1"/>
          </p:cNvSpPr>
          <p:nvPr>
            <p:ph type="sldNum" sz="quarter" idx="12"/>
            <p:custDataLst>
              <p:tags r:id="rId3"/>
            </p:custDataLst>
          </p:nvPr>
        </p:nvSpPr>
        <p:spPr/>
        <p:txBody>
          <a:bodyPr/>
          <a:lstStyle/>
          <a:p>
            <a:fld id="{E294C8A6-1EC1-49D8-918A-3F703B575DA3}" type="slidenum">
              <a:rPr lang="fr-FR" smtClean="0"/>
              <a:pPr/>
              <a:t>25</a:t>
            </a:fld>
            <a:endParaRPr lang="fr-FR" dirty="0"/>
          </a:p>
        </p:txBody>
      </p:sp>
    </p:spTree>
    <p:extLst>
      <p:ext uri="{BB962C8B-B14F-4D97-AF65-F5344CB8AC3E}">
        <p14:creationId xmlns:p14="http://schemas.microsoft.com/office/powerpoint/2010/main" val="25109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2DB67F-FA40-43A5-B997-7547E6E51672}"/>
              </a:ext>
            </a:extLst>
          </p:cNvPr>
          <p:cNvSpPr>
            <a:spLocks noGrp="1"/>
          </p:cNvSpPr>
          <p:nvPr>
            <p:ph type="title"/>
            <p:custDataLst>
              <p:tags r:id="rId1"/>
            </p:custDataLst>
          </p:nvPr>
        </p:nvSpPr>
        <p:spPr/>
        <p:txBody>
          <a:bodyPr/>
          <a:lstStyle/>
          <a:p>
            <a:r>
              <a:rPr lang="fr-FR" dirty="0"/>
              <a:t>Points clé pour réussir son audit</a:t>
            </a:r>
          </a:p>
        </p:txBody>
      </p:sp>
      <p:sp>
        <p:nvSpPr>
          <p:cNvPr id="3" name="Espace réservé du contenu 2">
            <a:extLst>
              <a:ext uri="{FF2B5EF4-FFF2-40B4-BE49-F238E27FC236}">
                <a16:creationId xmlns:a16="http://schemas.microsoft.com/office/drawing/2014/main" id="{5827D794-D65A-4129-B692-65819DC6FE56}"/>
              </a:ext>
            </a:extLst>
          </p:cNvPr>
          <p:cNvSpPr>
            <a:spLocks noGrp="1"/>
          </p:cNvSpPr>
          <p:nvPr>
            <p:ph idx="1"/>
            <p:custDataLst>
              <p:tags r:id="rId2"/>
            </p:custDataLst>
          </p:nvPr>
        </p:nvSpPr>
        <p:spPr/>
        <p:txBody>
          <a:bodyPr>
            <a:normAutofit/>
          </a:bodyPr>
          <a:lstStyle/>
          <a:p>
            <a:r>
              <a:rPr lang="fr-FR" dirty="0"/>
              <a:t>Appliquez les GPO aux unités d'organisation des ordinateurs et pas des utilisateurs.</a:t>
            </a:r>
          </a:p>
          <a:p>
            <a:r>
              <a:rPr lang="fr-FR" dirty="0"/>
              <a:t>Pour les stratégies d'audit, utilisez les paramètres de stratégie d’audit avancé en vous aidant </a:t>
            </a:r>
            <a:r>
              <a:rPr lang="fr-FR"/>
              <a:t>du guide de l’ANSSI.</a:t>
            </a:r>
            <a:endParaRPr lang="fr-FR" dirty="0"/>
          </a:p>
          <a:p>
            <a:r>
              <a:rPr lang="fr-FR" dirty="0"/>
              <a:t>Utilisez l'assistant Résultats de la stratégie de groupe pour obtenir une vue consolidée des paramètres de politique d'audit appliqués.</a:t>
            </a:r>
          </a:p>
          <a:p>
            <a:r>
              <a:rPr lang="fr-FR" dirty="0"/>
              <a:t>Sauvegardez la GPO avant de modifier une stratégie d'audit avancée pour pouvoir le restaurer en cas de besoin.</a:t>
            </a:r>
          </a:p>
        </p:txBody>
      </p:sp>
      <p:sp>
        <p:nvSpPr>
          <p:cNvPr id="5" name="Espace réservé du numéro de diapositive 4">
            <a:extLst>
              <a:ext uri="{FF2B5EF4-FFF2-40B4-BE49-F238E27FC236}">
                <a16:creationId xmlns:a16="http://schemas.microsoft.com/office/drawing/2014/main" id="{A48D0645-47D9-4103-A670-BE1D815F708B}"/>
              </a:ext>
            </a:extLst>
          </p:cNvPr>
          <p:cNvSpPr>
            <a:spLocks noGrp="1"/>
          </p:cNvSpPr>
          <p:nvPr>
            <p:ph type="sldNum" sz="quarter" idx="12"/>
            <p:custDataLst>
              <p:tags r:id="rId3"/>
            </p:custDataLst>
          </p:nvPr>
        </p:nvSpPr>
        <p:spPr/>
        <p:txBody>
          <a:bodyPr/>
          <a:lstStyle/>
          <a:p>
            <a:fld id="{E294C8A6-1EC1-49D8-918A-3F703B575DA3}" type="slidenum">
              <a:rPr lang="fr-FR" smtClean="0"/>
              <a:pPr/>
              <a:t>26</a:t>
            </a:fld>
            <a:endParaRPr lang="fr-FR" dirty="0"/>
          </a:p>
        </p:txBody>
      </p:sp>
    </p:spTree>
    <p:extLst>
      <p:ext uri="{BB962C8B-B14F-4D97-AF65-F5344CB8AC3E}">
        <p14:creationId xmlns:p14="http://schemas.microsoft.com/office/powerpoint/2010/main" val="180439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6F0CC5-007B-42A3-B6B4-459E9AEE1638}"/>
              </a:ext>
            </a:extLst>
          </p:cNvPr>
          <p:cNvSpPr>
            <a:spLocks noGrp="1"/>
          </p:cNvSpPr>
          <p:nvPr>
            <p:ph type="title"/>
            <p:custDataLst>
              <p:tags r:id="rId1"/>
            </p:custDataLst>
          </p:nvPr>
        </p:nvSpPr>
        <p:spPr/>
        <p:txBody>
          <a:bodyPr/>
          <a:lstStyle/>
          <a:p>
            <a:r>
              <a:rPr lang="fr-FR" dirty="0"/>
              <a:t>Audit des GPO</a:t>
            </a:r>
          </a:p>
        </p:txBody>
      </p:sp>
      <p:sp>
        <p:nvSpPr>
          <p:cNvPr id="3" name="Espace réservé du contenu 2">
            <a:extLst>
              <a:ext uri="{FF2B5EF4-FFF2-40B4-BE49-F238E27FC236}">
                <a16:creationId xmlns:a16="http://schemas.microsoft.com/office/drawing/2014/main" id="{6AD2F372-0DD4-4C84-9E1A-49FD4F6F3EEC}"/>
              </a:ext>
            </a:extLst>
          </p:cNvPr>
          <p:cNvSpPr>
            <a:spLocks noGrp="1"/>
          </p:cNvSpPr>
          <p:nvPr>
            <p:ph idx="1"/>
            <p:custDataLst>
              <p:tags r:id="rId2"/>
            </p:custDataLst>
          </p:nvPr>
        </p:nvSpPr>
        <p:spPr/>
        <p:txBody>
          <a:bodyPr>
            <a:normAutofit lnSpcReduction="10000"/>
          </a:bodyPr>
          <a:lstStyle/>
          <a:p>
            <a:r>
              <a:rPr lang="fr-FR" dirty="0"/>
              <a:t>Les GPO contiennent les paramètres permettant de contrôler presque tout dans Active Directory, y compris les sites, les domaines, les unités organisationnelles, les utilisateurs, les groupes, les ordinateurs et d’autres objets.</a:t>
            </a:r>
          </a:p>
          <a:p>
            <a:r>
              <a:rPr lang="fr-FR" dirty="0"/>
              <a:t>Plusieurs administrateurs gèrent les objets de manière centralisée via la console de gestion à partir de différents ordinateurs du domaine. </a:t>
            </a:r>
          </a:p>
          <a:p>
            <a:r>
              <a:rPr lang="fr-FR" dirty="0"/>
              <a:t>Souvent, les utilisateurs se plaignent que leurs paramètres système ont été modifiés à leur insu.</a:t>
            </a:r>
          </a:p>
          <a:p>
            <a:r>
              <a:rPr lang="fr-FR" dirty="0"/>
              <a:t>Il est très important de vérifier ces changements pour savoir qui a fait quel changement, quand et de quel endroit.</a:t>
            </a:r>
          </a:p>
        </p:txBody>
      </p:sp>
      <p:sp>
        <p:nvSpPr>
          <p:cNvPr id="5" name="Espace réservé du numéro de diapositive 4">
            <a:extLst>
              <a:ext uri="{FF2B5EF4-FFF2-40B4-BE49-F238E27FC236}">
                <a16:creationId xmlns:a16="http://schemas.microsoft.com/office/drawing/2014/main" id="{49FDAC37-5732-458F-B37F-7C7E9E0B4A8D}"/>
              </a:ext>
            </a:extLst>
          </p:cNvPr>
          <p:cNvSpPr>
            <a:spLocks noGrp="1"/>
          </p:cNvSpPr>
          <p:nvPr>
            <p:ph type="sldNum" sz="quarter" idx="12"/>
            <p:custDataLst>
              <p:tags r:id="rId3"/>
            </p:custDataLst>
          </p:nvPr>
        </p:nvSpPr>
        <p:spPr/>
        <p:txBody>
          <a:bodyPr/>
          <a:lstStyle/>
          <a:p>
            <a:fld id="{E294C8A6-1EC1-49D8-918A-3F703B575DA3}" type="slidenum">
              <a:rPr lang="fr-FR" smtClean="0"/>
              <a:pPr/>
              <a:t>27</a:t>
            </a:fld>
            <a:endParaRPr lang="fr-FR" dirty="0"/>
          </a:p>
        </p:txBody>
      </p:sp>
    </p:spTree>
    <p:extLst>
      <p:ext uri="{BB962C8B-B14F-4D97-AF65-F5344CB8AC3E}">
        <p14:creationId xmlns:p14="http://schemas.microsoft.com/office/powerpoint/2010/main" val="162758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153832-EE6A-47F0-9D1D-AE6F8E44A411}"/>
              </a:ext>
            </a:extLst>
          </p:cNvPr>
          <p:cNvSpPr>
            <a:spLocks noGrp="1"/>
          </p:cNvSpPr>
          <p:nvPr>
            <p:ph type="title"/>
            <p:custDataLst>
              <p:tags r:id="rId1"/>
            </p:custDataLst>
          </p:nvPr>
        </p:nvSpPr>
        <p:spPr/>
        <p:txBody>
          <a:bodyPr/>
          <a:lstStyle/>
          <a:p>
            <a:r>
              <a:rPr lang="fr-FR" dirty="0"/>
              <a:t>Comment auditer les GPO</a:t>
            </a:r>
          </a:p>
        </p:txBody>
      </p:sp>
      <p:sp>
        <p:nvSpPr>
          <p:cNvPr id="3" name="Espace réservé du contenu 2">
            <a:extLst>
              <a:ext uri="{FF2B5EF4-FFF2-40B4-BE49-F238E27FC236}">
                <a16:creationId xmlns:a16="http://schemas.microsoft.com/office/drawing/2014/main" id="{6EFA0F72-1722-42A6-91E5-5CE9A7C159F3}"/>
              </a:ext>
            </a:extLst>
          </p:cNvPr>
          <p:cNvSpPr>
            <a:spLocks noGrp="1"/>
          </p:cNvSpPr>
          <p:nvPr>
            <p:ph idx="1"/>
            <p:custDataLst>
              <p:tags r:id="rId2"/>
            </p:custDataLst>
          </p:nvPr>
        </p:nvSpPr>
        <p:spPr/>
        <p:txBody>
          <a:bodyPr/>
          <a:lstStyle/>
          <a:p>
            <a:r>
              <a:rPr lang="fr-FR" dirty="0"/>
              <a:t>Une GPO est composée de deux parties :</a:t>
            </a:r>
          </a:p>
          <a:p>
            <a:pPr lvl="1"/>
            <a:r>
              <a:rPr lang="fr-FR" dirty="0"/>
              <a:t>Le Group Policy Container (GPC), stocké dans l’AD.</a:t>
            </a:r>
          </a:p>
          <a:p>
            <a:pPr lvl="1"/>
            <a:r>
              <a:rPr lang="fr-FR" dirty="0"/>
              <a:t>Le Group Policy Template (GPT), stocké dans le dossier SYSVOL.</a:t>
            </a:r>
          </a:p>
          <a:p>
            <a:r>
              <a:rPr lang="fr-FR" dirty="0"/>
              <a:t>Pour auditer les GPC, il faut activer l’audit sur "Object Access"  et "DS Access".</a:t>
            </a:r>
          </a:p>
          <a:p>
            <a:r>
              <a:rPr lang="fr-FR" dirty="0"/>
              <a:t>Il faut également activer l’audit au niveau du conteneur des GPO dans l’AD à l’aide de </a:t>
            </a:r>
            <a:r>
              <a:rPr lang="fr-FR" dirty="0" err="1"/>
              <a:t>ADSIEdit</a:t>
            </a:r>
            <a:r>
              <a:rPr lang="fr-FR" dirty="0"/>
              <a:t>.</a:t>
            </a:r>
          </a:p>
          <a:p>
            <a:r>
              <a:rPr lang="fr-FR" dirty="0"/>
              <a:t>L’audit du dossier SYSVOL se fait, lui, au niveau NTFS sur le système de fichier.</a:t>
            </a:r>
          </a:p>
          <a:p>
            <a:endParaRPr lang="fr-FR" dirty="0"/>
          </a:p>
        </p:txBody>
      </p:sp>
      <p:sp>
        <p:nvSpPr>
          <p:cNvPr id="5" name="Espace réservé du numéro de diapositive 4">
            <a:extLst>
              <a:ext uri="{FF2B5EF4-FFF2-40B4-BE49-F238E27FC236}">
                <a16:creationId xmlns:a16="http://schemas.microsoft.com/office/drawing/2014/main" id="{590F39A6-3552-4E99-9682-BD1582856AD3}"/>
              </a:ext>
            </a:extLst>
          </p:cNvPr>
          <p:cNvSpPr>
            <a:spLocks noGrp="1"/>
          </p:cNvSpPr>
          <p:nvPr>
            <p:ph type="sldNum" sz="quarter" idx="12"/>
            <p:custDataLst>
              <p:tags r:id="rId3"/>
            </p:custDataLst>
          </p:nvPr>
        </p:nvSpPr>
        <p:spPr/>
        <p:txBody>
          <a:bodyPr/>
          <a:lstStyle/>
          <a:p>
            <a:fld id="{E294C8A6-1EC1-49D8-918A-3F703B575DA3}" type="slidenum">
              <a:rPr lang="fr-FR" smtClean="0"/>
              <a:pPr/>
              <a:t>28</a:t>
            </a:fld>
            <a:endParaRPr lang="fr-FR" dirty="0"/>
          </a:p>
        </p:txBody>
      </p:sp>
    </p:spTree>
    <p:extLst>
      <p:ext uri="{BB962C8B-B14F-4D97-AF65-F5344CB8AC3E}">
        <p14:creationId xmlns:p14="http://schemas.microsoft.com/office/powerpoint/2010/main" val="174433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3509511-D411-429F-807C-9816A4329798}"/>
              </a:ext>
            </a:extLst>
          </p:cNvPr>
          <p:cNvSpPr>
            <a:spLocks noGrp="1"/>
          </p:cNvSpPr>
          <p:nvPr>
            <p:ph type="body" idx="1"/>
            <p:custDataLst>
              <p:tags r:id="rId1"/>
            </p:custDataLst>
          </p:nvPr>
        </p:nvSpPr>
        <p:spPr/>
        <p:txBody>
          <a:bodyPr/>
          <a:lstStyle/>
          <a:p>
            <a:endParaRPr lang="fr-FR" dirty="0"/>
          </a:p>
        </p:txBody>
      </p:sp>
      <p:sp>
        <p:nvSpPr>
          <p:cNvPr id="3" name="Titre 2">
            <a:extLst>
              <a:ext uri="{FF2B5EF4-FFF2-40B4-BE49-F238E27FC236}">
                <a16:creationId xmlns:a16="http://schemas.microsoft.com/office/drawing/2014/main" id="{D2EA48EC-B719-4FF1-8576-7CE306BEE7E7}"/>
              </a:ext>
            </a:extLst>
          </p:cNvPr>
          <p:cNvSpPr>
            <a:spLocks noGrp="1"/>
          </p:cNvSpPr>
          <p:nvPr>
            <p:ph type="title"/>
            <p:custDataLst>
              <p:tags r:id="rId2"/>
            </p:custDataLst>
          </p:nvPr>
        </p:nvSpPr>
        <p:spPr/>
        <p:txBody>
          <a:bodyPr/>
          <a:lstStyle/>
          <a:p>
            <a:r>
              <a:rPr lang="fr-FR" dirty="0"/>
              <a:t>System Monitor</a:t>
            </a:r>
          </a:p>
        </p:txBody>
      </p:sp>
      <p:sp>
        <p:nvSpPr>
          <p:cNvPr id="5" name="Espace réservé du numéro de diapositive 4">
            <a:extLst>
              <a:ext uri="{FF2B5EF4-FFF2-40B4-BE49-F238E27FC236}">
                <a16:creationId xmlns:a16="http://schemas.microsoft.com/office/drawing/2014/main" id="{951C2F08-73E6-4FE0-8F8D-848578291FFE}"/>
              </a:ext>
            </a:extLst>
          </p:cNvPr>
          <p:cNvSpPr>
            <a:spLocks noGrp="1"/>
          </p:cNvSpPr>
          <p:nvPr>
            <p:ph type="sldNum" sz="quarter" idx="11"/>
            <p:custDataLst>
              <p:tags r:id="rId3"/>
            </p:custDataLst>
          </p:nvPr>
        </p:nvSpPr>
        <p:spPr/>
        <p:txBody>
          <a:bodyPr/>
          <a:lstStyle/>
          <a:p>
            <a:pPr>
              <a:defRPr/>
            </a:pPr>
            <a:fld id="{721F9160-95F5-3A43-8F66-4DB16E9435EB}" type="slidenum">
              <a:rPr lang="fr-FR" smtClean="0"/>
              <a:pPr>
                <a:defRPr/>
              </a:pPr>
              <a:t>29</a:t>
            </a:fld>
            <a:endParaRPr lang="fr-FR" dirty="0"/>
          </a:p>
        </p:txBody>
      </p:sp>
      <p:pic>
        <p:nvPicPr>
          <p:cNvPr id="6" name="Image 5">
            <a:extLst>
              <a:ext uri="{FF2B5EF4-FFF2-40B4-BE49-F238E27FC236}">
                <a16:creationId xmlns:a16="http://schemas.microsoft.com/office/drawing/2014/main" id="{9C334BD1-F319-4941-BE72-7A1C2F89AE5A}"/>
              </a:ext>
            </a:extLst>
          </p:cNvPr>
          <p:cNvPicPr>
            <a:picLocks noChangeAspect="1"/>
          </p:cNvPicPr>
          <p:nvPr>
            <p:custDataLst>
              <p:tags r:id="rId4"/>
            </p:custDataLst>
          </p:nvPr>
        </p:nvPicPr>
        <p:blipFill>
          <a:blip r:embed="rId6"/>
          <a:stretch>
            <a:fillRect/>
          </a:stretch>
        </p:blipFill>
        <p:spPr>
          <a:xfrm>
            <a:off x="5725584" y="5084619"/>
            <a:ext cx="838200" cy="838200"/>
          </a:xfrm>
          <a:prstGeom prst="rect">
            <a:avLst/>
          </a:prstGeom>
        </p:spPr>
      </p:pic>
    </p:spTree>
    <p:extLst>
      <p:ext uri="{BB962C8B-B14F-4D97-AF65-F5344CB8AC3E}">
        <p14:creationId xmlns:p14="http://schemas.microsoft.com/office/powerpoint/2010/main" val="119492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AC03F5-1B47-484F-B4ED-CB22443DEEFE}"/>
              </a:ext>
            </a:extLst>
          </p:cNvPr>
          <p:cNvSpPr>
            <a:spLocks noGrp="1"/>
          </p:cNvSpPr>
          <p:nvPr>
            <p:ph type="title"/>
            <p:custDataLst>
              <p:tags r:id="rId1"/>
            </p:custDataLst>
          </p:nvPr>
        </p:nvSpPr>
        <p:spPr/>
        <p:txBody>
          <a:bodyPr/>
          <a:lstStyle/>
          <a:p>
            <a:r>
              <a:rPr lang="fr-FR" dirty="0"/>
              <a:t>Le mythe de l'absence de log</a:t>
            </a:r>
          </a:p>
        </p:txBody>
      </p:sp>
      <p:sp>
        <p:nvSpPr>
          <p:cNvPr id="7" name="Espace réservé du contenu 6">
            <a:extLst>
              <a:ext uri="{FF2B5EF4-FFF2-40B4-BE49-F238E27FC236}">
                <a16:creationId xmlns:a16="http://schemas.microsoft.com/office/drawing/2014/main" id="{3B98DE5F-90F9-4DF6-A58E-C9A335B881F3}"/>
              </a:ext>
            </a:extLst>
          </p:cNvPr>
          <p:cNvSpPr>
            <a:spLocks noGrp="1"/>
          </p:cNvSpPr>
          <p:nvPr>
            <p:ph idx="1"/>
            <p:custDataLst>
              <p:tags r:id="rId2"/>
            </p:custDataLst>
          </p:nvPr>
        </p:nvSpPr>
        <p:spPr/>
        <p:txBody>
          <a:bodyPr>
            <a:normAutofit/>
          </a:bodyPr>
          <a:lstStyle/>
          <a:p>
            <a:r>
              <a:rPr lang="fr-FR" dirty="0"/>
              <a:t>Pendant longtemps, les logs étaient le parent pauvre de Windows.</a:t>
            </a:r>
          </a:p>
          <a:p>
            <a:r>
              <a:rPr lang="fr-FR" dirty="0"/>
              <a:t>Dans les versions 2000 et 2003, les journaux sont moins granulaires et détaillés que dans les versions ultérieures.</a:t>
            </a:r>
          </a:p>
          <a:p>
            <a:r>
              <a:rPr lang="fr-FR" dirty="0"/>
              <a:t>Ce n’est qu’avec les versions 2008 et 2008 R2 que l’on constate une amélioration des consoles Event Viewer et des évènements plus complets.</a:t>
            </a:r>
          </a:p>
          <a:p>
            <a:r>
              <a:rPr lang="fr-FR" dirty="0"/>
              <a:t>Ces améliorations visent à mieux surveiller, diagnostiquer et répondre aux incidents au sein de l'infrastructure.</a:t>
            </a:r>
          </a:p>
          <a:p>
            <a:pPr marL="0" indent="0">
              <a:buNone/>
            </a:pPr>
            <a:endParaRPr lang="fr-FR" dirty="0"/>
          </a:p>
          <a:p>
            <a:endParaRPr lang="fr-FR" dirty="0"/>
          </a:p>
        </p:txBody>
      </p:sp>
      <p:sp>
        <p:nvSpPr>
          <p:cNvPr id="6" name="Espace réservé du numéro de diapositive 5">
            <a:extLst>
              <a:ext uri="{FF2B5EF4-FFF2-40B4-BE49-F238E27FC236}">
                <a16:creationId xmlns:a16="http://schemas.microsoft.com/office/drawing/2014/main" id="{AE56FBE0-6086-4175-84E2-F607045E8858}"/>
              </a:ext>
            </a:extLst>
          </p:cNvPr>
          <p:cNvSpPr>
            <a:spLocks noGrp="1"/>
          </p:cNvSpPr>
          <p:nvPr>
            <p:ph type="sldNum" sz="quarter" idx="12"/>
            <p:custDataLst>
              <p:tags r:id="rId3"/>
            </p:custDataLst>
          </p:nvPr>
        </p:nvSpPr>
        <p:spPr/>
        <p:txBody>
          <a:bodyPr/>
          <a:lstStyle/>
          <a:p>
            <a:fld id="{D2E3CAAE-7AAD-4CA7-A317-7E92AF67A54E}" type="slidenum">
              <a:rPr lang="fr-FR" smtClean="0"/>
              <a:pPr/>
              <a:t>3</a:t>
            </a:fld>
            <a:endParaRPr lang="fr-FR" dirty="0"/>
          </a:p>
        </p:txBody>
      </p:sp>
    </p:spTree>
    <p:extLst>
      <p:ext uri="{BB962C8B-B14F-4D97-AF65-F5344CB8AC3E}">
        <p14:creationId xmlns:p14="http://schemas.microsoft.com/office/powerpoint/2010/main" val="200125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31E60699-0F15-439F-9A72-DC5643D2F874}"/>
              </a:ext>
            </a:extLst>
          </p:cNvPr>
          <p:cNvSpPr>
            <a:spLocks noGrp="1"/>
          </p:cNvSpPr>
          <p:nvPr>
            <p:ph type="title"/>
            <p:custDataLst>
              <p:tags r:id="rId1"/>
            </p:custDataLst>
          </p:nvPr>
        </p:nvSpPr>
        <p:spPr/>
        <p:txBody>
          <a:bodyPr/>
          <a:lstStyle/>
          <a:p>
            <a:r>
              <a:rPr lang="fr-FR" dirty="0"/>
              <a:t>Journalisation avancée</a:t>
            </a:r>
          </a:p>
        </p:txBody>
      </p:sp>
      <p:sp>
        <p:nvSpPr>
          <p:cNvPr id="7" name="Espace réservé du contenu 6">
            <a:extLst>
              <a:ext uri="{FF2B5EF4-FFF2-40B4-BE49-F238E27FC236}">
                <a16:creationId xmlns:a16="http://schemas.microsoft.com/office/drawing/2014/main" id="{61442099-A125-4FAE-9784-0C5E82D48E72}"/>
              </a:ext>
            </a:extLst>
          </p:cNvPr>
          <p:cNvSpPr>
            <a:spLocks noGrp="1"/>
          </p:cNvSpPr>
          <p:nvPr>
            <p:ph idx="1"/>
            <p:custDataLst>
              <p:tags r:id="rId2"/>
            </p:custDataLst>
          </p:nvPr>
        </p:nvSpPr>
        <p:spPr/>
        <p:txBody>
          <a:bodyPr>
            <a:normAutofit/>
          </a:bodyPr>
          <a:lstStyle/>
          <a:p>
            <a:r>
              <a:rPr lang="fr-FR" dirty="0"/>
              <a:t>Les stratégies d’audit basiques ou avancées restent insuffisantes dès qu’il s’agit de journaliser des comportements très spécifiques.</a:t>
            </a:r>
          </a:p>
          <a:p>
            <a:r>
              <a:rPr lang="fr-FR" dirty="0"/>
              <a:t>Leur contenu n'est pas assez détaillé pour une investigation numérique efficace.</a:t>
            </a:r>
          </a:p>
          <a:p>
            <a:r>
              <a:rPr lang="fr-FR" dirty="0"/>
              <a:t>System Monitor est un utilitaire qui fait référence en complément des stratégies d’audit et il est recommandé par l’ANSSI. </a:t>
            </a:r>
          </a:p>
          <a:p>
            <a:r>
              <a:rPr lang="fr-FR" dirty="0"/>
              <a:t>Il s'agit d'un outil gratuit mis à disposition par Microsoft via la suite d'outils </a:t>
            </a:r>
            <a:r>
              <a:rPr lang="fr-FR" dirty="0" err="1"/>
              <a:t>Sysinternals</a:t>
            </a:r>
            <a:r>
              <a:rPr lang="fr-FR" dirty="0"/>
              <a:t>. </a:t>
            </a:r>
          </a:p>
        </p:txBody>
      </p:sp>
      <p:sp>
        <p:nvSpPr>
          <p:cNvPr id="5" name="Espace réservé du numéro de diapositive 4">
            <a:extLst>
              <a:ext uri="{FF2B5EF4-FFF2-40B4-BE49-F238E27FC236}">
                <a16:creationId xmlns:a16="http://schemas.microsoft.com/office/drawing/2014/main" id="{6EEA3315-0628-4D4A-AA28-10B1D7EB9BAC}"/>
              </a:ext>
            </a:extLst>
          </p:cNvPr>
          <p:cNvSpPr>
            <a:spLocks noGrp="1"/>
          </p:cNvSpPr>
          <p:nvPr>
            <p:ph type="sldNum" sz="quarter" idx="12"/>
            <p:custDataLst>
              <p:tags r:id="rId3"/>
            </p:custDataLst>
          </p:nvPr>
        </p:nvSpPr>
        <p:spPr/>
        <p:txBody>
          <a:bodyPr/>
          <a:lstStyle/>
          <a:p>
            <a:pPr>
              <a:defRPr/>
            </a:pPr>
            <a:fld id="{721F9160-95F5-3A43-8F66-4DB16E9435EB}" type="slidenum">
              <a:rPr lang="fr-FR" smtClean="0"/>
              <a:pPr>
                <a:defRPr/>
              </a:pPr>
              <a:t>30</a:t>
            </a:fld>
            <a:endParaRPr lang="fr-FR" dirty="0"/>
          </a:p>
        </p:txBody>
      </p:sp>
    </p:spTree>
    <p:extLst>
      <p:ext uri="{BB962C8B-B14F-4D97-AF65-F5344CB8AC3E}">
        <p14:creationId xmlns:p14="http://schemas.microsoft.com/office/powerpoint/2010/main" val="62905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275F58-E398-4CCD-A208-1E5A7DE91561}"/>
              </a:ext>
            </a:extLst>
          </p:cNvPr>
          <p:cNvSpPr>
            <a:spLocks noGrp="1"/>
          </p:cNvSpPr>
          <p:nvPr>
            <p:ph type="title"/>
            <p:custDataLst>
              <p:tags r:id="rId1"/>
            </p:custDataLst>
          </p:nvPr>
        </p:nvSpPr>
        <p:spPr/>
        <p:txBody>
          <a:bodyPr/>
          <a:lstStyle/>
          <a:p>
            <a:r>
              <a:rPr lang="fr-FR" dirty="0"/>
              <a:t>System Monitor (</a:t>
            </a:r>
            <a:r>
              <a:rPr lang="fr-FR" dirty="0" err="1"/>
              <a:t>Sysmon</a:t>
            </a:r>
            <a:r>
              <a:rPr lang="fr-FR" dirty="0"/>
              <a:t>)</a:t>
            </a:r>
          </a:p>
        </p:txBody>
      </p:sp>
      <p:sp>
        <p:nvSpPr>
          <p:cNvPr id="3" name="Espace réservé du contenu 2">
            <a:extLst>
              <a:ext uri="{FF2B5EF4-FFF2-40B4-BE49-F238E27FC236}">
                <a16:creationId xmlns:a16="http://schemas.microsoft.com/office/drawing/2014/main" id="{EBF90141-4F65-425E-B50A-8E4F0850C2B1}"/>
              </a:ext>
            </a:extLst>
          </p:cNvPr>
          <p:cNvSpPr>
            <a:spLocks noGrp="1"/>
          </p:cNvSpPr>
          <p:nvPr>
            <p:ph idx="1"/>
            <p:custDataLst>
              <p:tags r:id="rId2"/>
            </p:custDataLst>
          </p:nvPr>
        </p:nvSpPr>
        <p:spPr/>
        <p:txBody>
          <a:bodyPr/>
          <a:lstStyle/>
          <a:p>
            <a:r>
              <a:rPr lang="fr-FR" dirty="0" err="1"/>
              <a:t>Sysmon</a:t>
            </a:r>
            <a:r>
              <a:rPr lang="fr-FR" dirty="0"/>
              <a:t> est un service système Windows et un driver qui, une fois installé sur un système, reste résident lors des redémarrages du système pour surveiller et consigner l’activité du système dans le journal des évènements Windows.</a:t>
            </a:r>
          </a:p>
          <a:p>
            <a:r>
              <a:rPr lang="fr-FR" dirty="0"/>
              <a:t>Il fournit des informations détaillées sur les créations de processus, les connexions réseau, les modifications apportées à l'heure de création des fichiers et bien d’autres choses. </a:t>
            </a:r>
          </a:p>
          <a:p>
            <a:r>
              <a:rPr lang="fr-FR" dirty="0"/>
              <a:t>Le service s'exécute comme un processus protégé, ce qui empêche un large éventail d'interactions en mode utilisateur.</a:t>
            </a:r>
          </a:p>
        </p:txBody>
      </p:sp>
      <p:sp>
        <p:nvSpPr>
          <p:cNvPr id="5" name="Espace réservé du numéro de diapositive 4">
            <a:extLst>
              <a:ext uri="{FF2B5EF4-FFF2-40B4-BE49-F238E27FC236}">
                <a16:creationId xmlns:a16="http://schemas.microsoft.com/office/drawing/2014/main" id="{2F927CED-0538-4938-83B5-FAA2EAF98E82}"/>
              </a:ext>
            </a:extLst>
          </p:cNvPr>
          <p:cNvSpPr>
            <a:spLocks noGrp="1"/>
          </p:cNvSpPr>
          <p:nvPr>
            <p:ph type="sldNum" sz="quarter" idx="12"/>
            <p:custDataLst>
              <p:tags r:id="rId3"/>
            </p:custDataLst>
          </p:nvPr>
        </p:nvSpPr>
        <p:spPr/>
        <p:txBody>
          <a:bodyPr/>
          <a:lstStyle/>
          <a:p>
            <a:fld id="{E294C8A6-1EC1-49D8-918A-3F703B575DA3}" type="slidenum">
              <a:rPr lang="fr-FR" smtClean="0"/>
              <a:pPr/>
              <a:t>31</a:t>
            </a:fld>
            <a:endParaRPr lang="fr-FR" dirty="0"/>
          </a:p>
        </p:txBody>
      </p:sp>
    </p:spTree>
    <p:extLst>
      <p:ext uri="{BB962C8B-B14F-4D97-AF65-F5344CB8AC3E}">
        <p14:creationId xmlns:p14="http://schemas.microsoft.com/office/powerpoint/2010/main" val="7645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5AF1F885-1DEE-40DE-9BC3-C08B9ED352ED}"/>
              </a:ext>
            </a:extLst>
          </p:cNvPr>
          <p:cNvSpPr>
            <a:spLocks noGrp="1"/>
          </p:cNvSpPr>
          <p:nvPr>
            <p:ph type="title"/>
            <p:custDataLst>
              <p:tags r:id="rId1"/>
            </p:custDataLst>
          </p:nvPr>
        </p:nvSpPr>
        <p:spPr/>
        <p:txBody>
          <a:bodyPr/>
          <a:lstStyle/>
          <a:p>
            <a:r>
              <a:rPr lang="fr-FR" dirty="0"/>
              <a:t>Exemple d’évènement </a:t>
            </a:r>
            <a:r>
              <a:rPr lang="fr-FR" dirty="0" err="1"/>
              <a:t>Sysmon</a:t>
            </a:r>
            <a:endParaRPr lang="fr-FR" dirty="0"/>
          </a:p>
        </p:txBody>
      </p:sp>
      <p:pic>
        <p:nvPicPr>
          <p:cNvPr id="15" name="Espace réservé du contenu 14">
            <a:extLst>
              <a:ext uri="{FF2B5EF4-FFF2-40B4-BE49-F238E27FC236}">
                <a16:creationId xmlns:a16="http://schemas.microsoft.com/office/drawing/2014/main" id="{0DD2C177-E336-44C7-8E8D-E5A7BC562BE8}"/>
              </a:ext>
            </a:extLst>
          </p:cNvPr>
          <p:cNvPicPr>
            <a:picLocks noGrp="1" noChangeAspect="1"/>
          </p:cNvPicPr>
          <p:nvPr>
            <p:ph sz="half" idx="1"/>
            <p:custDataLst>
              <p:tags r:id="rId2"/>
            </p:custDataLst>
          </p:nvPr>
        </p:nvPicPr>
        <p:blipFill>
          <a:blip r:embed="rId6">
            <a:extLst>
              <a:ext uri="{28A0092B-C50C-407E-A947-70E740481C1C}">
                <a14:useLocalDpi xmlns:a14="http://schemas.microsoft.com/office/drawing/2010/main" val="0"/>
              </a:ext>
            </a:extLst>
          </a:blip>
          <a:srcRect/>
          <a:stretch/>
        </p:blipFill>
        <p:spPr>
          <a:xfrm>
            <a:off x="1490134" y="1484398"/>
            <a:ext cx="4331646" cy="4904371"/>
          </a:xfrm>
          <a:prstGeom prst="rect">
            <a:avLst/>
          </a:prstGeom>
          <a:ln>
            <a:noFill/>
          </a:ln>
          <a:effectLst>
            <a:outerShdw blurRad="292100" dist="139700" dir="2700000" algn="tl" rotWithShape="0">
              <a:srgbClr val="333333">
                <a:alpha val="65000"/>
              </a:srgbClr>
            </a:outerShdw>
          </a:effectLst>
        </p:spPr>
      </p:pic>
      <p:pic>
        <p:nvPicPr>
          <p:cNvPr id="13" name="Espace réservé du contenu 12">
            <a:extLst>
              <a:ext uri="{FF2B5EF4-FFF2-40B4-BE49-F238E27FC236}">
                <a16:creationId xmlns:a16="http://schemas.microsoft.com/office/drawing/2014/main" id="{9583E08F-A8F1-4BF6-BB23-572579B28315}"/>
              </a:ext>
            </a:extLst>
          </p:cNvPr>
          <p:cNvPicPr>
            <a:picLocks noGrp="1" noChangeAspect="1"/>
          </p:cNvPicPr>
          <p:nvPr>
            <p:ph sz="half" idx="2"/>
            <p:custDataLst>
              <p:tags r:id="rId3"/>
            </p:custDataLst>
          </p:nvPr>
        </p:nvPicPr>
        <p:blipFill>
          <a:blip r:embed="rId7">
            <a:extLst>
              <a:ext uri="{28A0092B-C50C-407E-A947-70E740481C1C}">
                <a14:useLocalDpi xmlns:a14="http://schemas.microsoft.com/office/drawing/2010/main" val="0"/>
              </a:ext>
            </a:extLst>
          </a:blip>
          <a:srcRect/>
          <a:stretch/>
        </p:blipFill>
        <p:spPr>
          <a:xfrm>
            <a:off x="6671732" y="1484398"/>
            <a:ext cx="4030133" cy="4932716"/>
          </a:xfrm>
          <a:prstGeom prst="rect">
            <a:avLst/>
          </a:prstGeom>
          <a:ln>
            <a:noFill/>
          </a:ln>
          <a:effectLst>
            <a:outerShdw blurRad="292100" dist="139700" dir="2700000" algn="tl" rotWithShape="0">
              <a:srgbClr val="333333">
                <a:alpha val="65000"/>
              </a:srgbClr>
            </a:outerShdw>
          </a:effectLst>
        </p:spPr>
      </p:pic>
      <p:sp>
        <p:nvSpPr>
          <p:cNvPr id="4" name="Espace réservé du numéro de diapositive 3">
            <a:extLst>
              <a:ext uri="{FF2B5EF4-FFF2-40B4-BE49-F238E27FC236}">
                <a16:creationId xmlns:a16="http://schemas.microsoft.com/office/drawing/2014/main" id="{280EFF77-5E2E-48BB-B40A-461FFED46145}"/>
              </a:ext>
            </a:extLst>
          </p:cNvPr>
          <p:cNvSpPr>
            <a:spLocks noGrp="1"/>
          </p:cNvSpPr>
          <p:nvPr>
            <p:ph type="sldNum" sz="quarter" idx="12"/>
            <p:custDataLst>
              <p:tags r:id="rId4"/>
            </p:custDataLst>
          </p:nvPr>
        </p:nvSpPr>
        <p:spPr/>
        <p:txBody>
          <a:bodyPr/>
          <a:lstStyle/>
          <a:p>
            <a:fld id="{E294C8A6-1EC1-49D8-918A-3F703B575DA3}" type="slidenum">
              <a:rPr lang="fr-FR" smtClean="0"/>
              <a:pPr/>
              <a:t>32</a:t>
            </a:fld>
            <a:endParaRPr lang="fr-FR" dirty="0"/>
          </a:p>
        </p:txBody>
      </p:sp>
    </p:spTree>
    <p:extLst>
      <p:ext uri="{BB962C8B-B14F-4D97-AF65-F5344CB8AC3E}">
        <p14:creationId xmlns:p14="http://schemas.microsoft.com/office/powerpoint/2010/main" val="239039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F5131F-BD47-4266-935C-886F6A4DC83A}"/>
              </a:ext>
            </a:extLst>
          </p:cNvPr>
          <p:cNvSpPr>
            <a:spLocks noGrp="1"/>
          </p:cNvSpPr>
          <p:nvPr>
            <p:ph type="title"/>
            <p:custDataLst>
              <p:tags r:id="rId1"/>
            </p:custDataLst>
          </p:nvPr>
        </p:nvSpPr>
        <p:spPr/>
        <p:txBody>
          <a:bodyPr/>
          <a:lstStyle/>
          <a:p>
            <a:r>
              <a:rPr lang="fr-FR" dirty="0"/>
              <a:t>Configuration de </a:t>
            </a:r>
            <a:r>
              <a:rPr lang="fr-FR" dirty="0" err="1"/>
              <a:t>Sysmon</a:t>
            </a:r>
            <a:endParaRPr lang="fr-FR" dirty="0"/>
          </a:p>
        </p:txBody>
      </p:sp>
      <p:sp>
        <p:nvSpPr>
          <p:cNvPr id="3" name="Espace réservé du contenu 2">
            <a:extLst>
              <a:ext uri="{FF2B5EF4-FFF2-40B4-BE49-F238E27FC236}">
                <a16:creationId xmlns:a16="http://schemas.microsoft.com/office/drawing/2014/main" id="{1F2A212F-9A3C-4E70-A590-3CF2581CEACE}"/>
              </a:ext>
            </a:extLst>
          </p:cNvPr>
          <p:cNvSpPr>
            <a:spLocks noGrp="1"/>
          </p:cNvSpPr>
          <p:nvPr>
            <p:ph idx="1"/>
            <p:custDataLst>
              <p:tags r:id="rId2"/>
            </p:custDataLst>
          </p:nvPr>
        </p:nvSpPr>
        <p:spPr/>
        <p:txBody>
          <a:bodyPr/>
          <a:lstStyle/>
          <a:p>
            <a:r>
              <a:rPr lang="fr-FR" dirty="0"/>
              <a:t> Pour apporter une capacité de journalisation persistante, </a:t>
            </a:r>
            <a:r>
              <a:rPr lang="fr-FR" dirty="0" err="1"/>
              <a:t>Sysmon</a:t>
            </a:r>
            <a:r>
              <a:rPr lang="fr-FR" dirty="0"/>
              <a:t> doit être installé sous forme de service exécuté au démarrage.</a:t>
            </a:r>
          </a:p>
          <a:p>
            <a:r>
              <a:rPr lang="fr-FR" dirty="0"/>
              <a:t>La configuration se fait au travers d'un fichier XML.</a:t>
            </a:r>
          </a:p>
          <a:p>
            <a:r>
              <a:rPr lang="fr-FR" dirty="0"/>
              <a:t>L’ANSSI dans son guide sur la journalisation AD propose des exemples concrets de configuration.</a:t>
            </a:r>
          </a:p>
          <a:p>
            <a:r>
              <a:rPr lang="fr-FR" dirty="0"/>
              <a:t>Il est conseillé de déployer la configuration directement en GPO dans le registre et non en XML.</a:t>
            </a:r>
          </a:p>
          <a:p>
            <a:r>
              <a:rPr lang="fr-FR" dirty="0"/>
              <a:t>Les configurations de </a:t>
            </a:r>
            <a:r>
              <a:rPr lang="fr-FR" dirty="0" err="1">
                <a:hlinkClick r:id="rId5"/>
              </a:rPr>
              <a:t>SwiftOnSecurity</a:t>
            </a:r>
            <a:r>
              <a:rPr lang="fr-FR" dirty="0"/>
              <a:t> font référence.</a:t>
            </a:r>
          </a:p>
        </p:txBody>
      </p:sp>
      <p:sp>
        <p:nvSpPr>
          <p:cNvPr id="5" name="Espace réservé du numéro de diapositive 4">
            <a:extLst>
              <a:ext uri="{FF2B5EF4-FFF2-40B4-BE49-F238E27FC236}">
                <a16:creationId xmlns:a16="http://schemas.microsoft.com/office/drawing/2014/main" id="{3E948E6A-09A4-4FD8-99D0-DCECB80E7956}"/>
              </a:ext>
            </a:extLst>
          </p:cNvPr>
          <p:cNvSpPr>
            <a:spLocks noGrp="1"/>
          </p:cNvSpPr>
          <p:nvPr>
            <p:ph type="sldNum" sz="quarter" idx="12"/>
            <p:custDataLst>
              <p:tags r:id="rId3"/>
            </p:custDataLst>
          </p:nvPr>
        </p:nvSpPr>
        <p:spPr/>
        <p:txBody>
          <a:bodyPr/>
          <a:lstStyle/>
          <a:p>
            <a:fld id="{E294C8A6-1EC1-49D8-918A-3F703B575DA3}" type="slidenum">
              <a:rPr lang="fr-FR" smtClean="0"/>
              <a:pPr/>
              <a:t>33</a:t>
            </a:fld>
            <a:endParaRPr lang="fr-FR" dirty="0"/>
          </a:p>
        </p:txBody>
      </p:sp>
    </p:spTree>
    <p:extLst>
      <p:ext uri="{BB962C8B-B14F-4D97-AF65-F5344CB8AC3E}">
        <p14:creationId xmlns:p14="http://schemas.microsoft.com/office/powerpoint/2010/main" val="120003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824100-EE1B-4092-995A-AEC974EFF6E4}"/>
              </a:ext>
            </a:extLst>
          </p:cNvPr>
          <p:cNvSpPr>
            <a:spLocks noGrp="1"/>
          </p:cNvSpPr>
          <p:nvPr>
            <p:ph type="title"/>
            <p:custDataLst>
              <p:tags r:id="rId1"/>
            </p:custDataLst>
          </p:nvPr>
        </p:nvSpPr>
        <p:spPr/>
        <p:txBody>
          <a:bodyPr/>
          <a:lstStyle/>
          <a:p>
            <a:r>
              <a:rPr lang="fr-FR" dirty="0"/>
              <a:t>Exemple de configuration XML</a:t>
            </a:r>
          </a:p>
        </p:txBody>
      </p:sp>
      <p:sp>
        <p:nvSpPr>
          <p:cNvPr id="4" name="Espace réservé du numéro de diapositive 3">
            <a:extLst>
              <a:ext uri="{FF2B5EF4-FFF2-40B4-BE49-F238E27FC236}">
                <a16:creationId xmlns:a16="http://schemas.microsoft.com/office/drawing/2014/main" id="{B210D106-B3AB-4ED4-BA45-34D493031E4D}"/>
              </a:ext>
            </a:extLst>
          </p:cNvPr>
          <p:cNvSpPr>
            <a:spLocks noGrp="1"/>
          </p:cNvSpPr>
          <p:nvPr>
            <p:ph type="sldNum" sz="quarter" idx="12"/>
            <p:custDataLst>
              <p:tags r:id="rId2"/>
            </p:custDataLst>
          </p:nvPr>
        </p:nvSpPr>
        <p:spPr/>
        <p:txBody>
          <a:bodyPr/>
          <a:lstStyle/>
          <a:p>
            <a:fld id="{E294C8A6-1EC1-49D8-918A-3F703B575DA3}" type="slidenum">
              <a:rPr lang="fr-FR" smtClean="0"/>
              <a:pPr/>
              <a:t>34</a:t>
            </a:fld>
            <a:endParaRPr lang="fr-FR" dirty="0"/>
          </a:p>
        </p:txBody>
      </p:sp>
      <p:sp>
        <p:nvSpPr>
          <p:cNvPr id="8" name="Espace réservé du contenu 7">
            <a:extLst>
              <a:ext uri="{FF2B5EF4-FFF2-40B4-BE49-F238E27FC236}">
                <a16:creationId xmlns:a16="http://schemas.microsoft.com/office/drawing/2014/main" id="{31C3BA99-6B46-48E9-83C5-EE2C0187ACB8}"/>
              </a:ext>
            </a:extLst>
          </p:cNvPr>
          <p:cNvSpPr>
            <a:spLocks noGrp="1"/>
          </p:cNvSpPr>
          <p:nvPr>
            <p:ph idx="1"/>
            <p:custDataLst>
              <p:tags r:id="rId3"/>
            </p:custDataLst>
          </p:nvPr>
        </p:nvSpPr>
        <p:spPr>
          <a:xfrm>
            <a:off x="838200" y="1690688"/>
            <a:ext cx="10515600" cy="4351338"/>
          </a:xfrm>
        </p:spPr>
        <p:txBody>
          <a:bodyPr/>
          <a:lstStyle/>
          <a:p>
            <a:r>
              <a:rPr lang="fr-FR" dirty="0"/>
              <a:t>Surveiller les connexions réseaux.</a:t>
            </a:r>
          </a:p>
        </p:txBody>
      </p:sp>
      <p:pic>
        <p:nvPicPr>
          <p:cNvPr id="10" name="Image 9">
            <a:extLst>
              <a:ext uri="{FF2B5EF4-FFF2-40B4-BE49-F238E27FC236}">
                <a16:creationId xmlns:a16="http://schemas.microsoft.com/office/drawing/2014/main" id="{9F36A127-1B3C-4B68-BB01-88C6C4B077AB}"/>
              </a:ext>
            </a:extLst>
          </p:cNvPr>
          <p:cNvPicPr>
            <a:picLocks noChangeAspect="1"/>
          </p:cNvPicPr>
          <p:nvPr>
            <p:custDataLst>
              <p:tags r:id="rId4"/>
            </p:custDataLst>
          </p:nvPr>
        </p:nvPicPr>
        <p:blipFill rotWithShape="1">
          <a:blip r:embed="rId6"/>
          <a:srcRect t="2239"/>
          <a:stretch/>
        </p:blipFill>
        <p:spPr>
          <a:xfrm>
            <a:off x="139700" y="2244228"/>
            <a:ext cx="11912600" cy="41121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5833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1831E0-217F-44F7-B416-AFD7B1522CB6}"/>
              </a:ext>
            </a:extLst>
          </p:cNvPr>
          <p:cNvSpPr>
            <a:spLocks noGrp="1"/>
          </p:cNvSpPr>
          <p:nvPr>
            <p:ph type="title"/>
            <p:custDataLst>
              <p:tags r:id="rId1"/>
            </p:custDataLst>
          </p:nvPr>
        </p:nvSpPr>
        <p:spPr/>
        <p:txBody>
          <a:bodyPr/>
          <a:lstStyle/>
          <a:p>
            <a:r>
              <a:rPr lang="fr-FR" dirty="0"/>
              <a:t>En résumé</a:t>
            </a:r>
          </a:p>
        </p:txBody>
      </p:sp>
      <p:sp>
        <p:nvSpPr>
          <p:cNvPr id="3" name="Espace réservé du contenu 2">
            <a:extLst>
              <a:ext uri="{FF2B5EF4-FFF2-40B4-BE49-F238E27FC236}">
                <a16:creationId xmlns:a16="http://schemas.microsoft.com/office/drawing/2014/main" id="{68EEF792-E964-4ABB-8467-8CD33BA67FA8}"/>
              </a:ext>
            </a:extLst>
          </p:cNvPr>
          <p:cNvSpPr>
            <a:spLocks noGrp="1"/>
          </p:cNvSpPr>
          <p:nvPr>
            <p:ph idx="1"/>
            <p:custDataLst>
              <p:tags r:id="rId2"/>
            </p:custDataLst>
          </p:nvPr>
        </p:nvSpPr>
        <p:spPr>
          <a:xfrm>
            <a:off x="838200" y="1574800"/>
            <a:ext cx="10515600" cy="4602163"/>
          </a:xfrm>
        </p:spPr>
        <p:txBody>
          <a:bodyPr>
            <a:normAutofit/>
          </a:bodyPr>
          <a:lstStyle/>
          <a:p>
            <a:r>
              <a:rPr lang="fr-FR" dirty="0"/>
              <a:t>Vous pouvez loguer des évènements spécifiques pour un monitoring approfondi avec </a:t>
            </a:r>
            <a:r>
              <a:rPr lang="fr-FR" dirty="0" err="1"/>
              <a:t>Sysmon</a:t>
            </a:r>
            <a:r>
              <a:rPr lang="fr-FR" dirty="0"/>
              <a:t> : </a:t>
            </a:r>
          </a:p>
          <a:p>
            <a:pPr lvl="1"/>
            <a:r>
              <a:rPr lang="fr-FR" dirty="0"/>
              <a:t>La création de processus ou de comptes utilisateurs.</a:t>
            </a:r>
          </a:p>
          <a:p>
            <a:pPr lvl="1"/>
            <a:r>
              <a:rPr lang="fr-FR" dirty="0"/>
              <a:t>Les connexions réseau.</a:t>
            </a:r>
          </a:p>
          <a:p>
            <a:pPr lvl="1"/>
            <a:r>
              <a:rPr lang="fr-FR" dirty="0"/>
              <a:t>La modification des horodatages de fichiers.</a:t>
            </a:r>
          </a:p>
          <a:p>
            <a:r>
              <a:rPr lang="fr-FR" dirty="0" err="1"/>
              <a:t>Sysmon</a:t>
            </a:r>
            <a:r>
              <a:rPr lang="fr-FR" dirty="0"/>
              <a:t> peut être configuré pour monitorer certains éléments d’intérêt selon vos besoins.</a:t>
            </a:r>
          </a:p>
          <a:p>
            <a:r>
              <a:rPr lang="fr-FR" dirty="0"/>
              <a:t>L’Event Viewer vous affiche tous les logs remontés avec leurs informations pertinentes.</a:t>
            </a:r>
          </a:p>
        </p:txBody>
      </p:sp>
      <p:sp>
        <p:nvSpPr>
          <p:cNvPr id="5" name="Espace réservé du numéro de diapositive 4">
            <a:extLst>
              <a:ext uri="{FF2B5EF4-FFF2-40B4-BE49-F238E27FC236}">
                <a16:creationId xmlns:a16="http://schemas.microsoft.com/office/drawing/2014/main" id="{6F0E345B-79B1-42EB-A97A-4E804E2FEC46}"/>
              </a:ext>
            </a:extLst>
          </p:cNvPr>
          <p:cNvSpPr>
            <a:spLocks noGrp="1"/>
          </p:cNvSpPr>
          <p:nvPr>
            <p:ph type="sldNum" sz="quarter" idx="12"/>
            <p:custDataLst>
              <p:tags r:id="rId3"/>
            </p:custDataLst>
          </p:nvPr>
        </p:nvSpPr>
        <p:spPr/>
        <p:txBody>
          <a:bodyPr/>
          <a:lstStyle/>
          <a:p>
            <a:fld id="{E294C8A6-1EC1-49D8-918A-3F703B575DA3}" type="slidenum">
              <a:rPr lang="fr-FR" smtClean="0"/>
              <a:pPr/>
              <a:t>35</a:t>
            </a:fld>
            <a:endParaRPr lang="fr-FR" dirty="0"/>
          </a:p>
        </p:txBody>
      </p:sp>
    </p:spTree>
    <p:extLst>
      <p:ext uri="{BB962C8B-B14F-4D97-AF65-F5344CB8AC3E}">
        <p14:creationId xmlns:p14="http://schemas.microsoft.com/office/powerpoint/2010/main" val="178790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DE8B0E21-2555-460D-B610-BFBC54529386}"/>
              </a:ext>
            </a:extLst>
          </p:cNvPr>
          <p:cNvSpPr>
            <a:spLocks noGrp="1"/>
          </p:cNvSpPr>
          <p:nvPr>
            <p:ph type="body" idx="1"/>
            <p:custDataLst>
              <p:tags r:id="rId1"/>
            </p:custDataLst>
          </p:nvPr>
        </p:nvSpPr>
        <p:spPr/>
        <p:txBody>
          <a:bodyPr/>
          <a:lstStyle/>
          <a:p>
            <a:endParaRPr lang="fr-FR" dirty="0"/>
          </a:p>
        </p:txBody>
      </p:sp>
      <p:sp>
        <p:nvSpPr>
          <p:cNvPr id="6" name="Titre 5">
            <a:extLst>
              <a:ext uri="{FF2B5EF4-FFF2-40B4-BE49-F238E27FC236}">
                <a16:creationId xmlns:a16="http://schemas.microsoft.com/office/drawing/2014/main" id="{2CAD9400-2F02-471F-9FD6-C181742EAE8B}"/>
              </a:ext>
            </a:extLst>
          </p:cNvPr>
          <p:cNvSpPr>
            <a:spLocks noGrp="1"/>
          </p:cNvSpPr>
          <p:nvPr>
            <p:ph type="title"/>
            <p:custDataLst>
              <p:tags r:id="rId2"/>
            </p:custDataLst>
          </p:nvPr>
        </p:nvSpPr>
        <p:spPr>
          <a:xfrm>
            <a:off x="1056216" y="3376221"/>
            <a:ext cx="10363200" cy="1806627"/>
          </a:xfrm>
        </p:spPr>
        <p:txBody>
          <a:bodyPr/>
          <a:lstStyle/>
          <a:p>
            <a:r>
              <a:rPr lang="fr-FR" dirty="0" err="1">
                <a:latin typeface="+mn-lt"/>
              </a:rPr>
              <a:t>ADAudit</a:t>
            </a:r>
            <a:r>
              <a:rPr lang="fr-FR" dirty="0">
                <a:latin typeface="+mn-lt"/>
              </a:rPr>
              <a:t> Plus</a:t>
            </a:r>
          </a:p>
        </p:txBody>
      </p:sp>
      <p:sp>
        <p:nvSpPr>
          <p:cNvPr id="5" name="Espace réservé du numéro de diapositive 4">
            <a:extLst>
              <a:ext uri="{FF2B5EF4-FFF2-40B4-BE49-F238E27FC236}">
                <a16:creationId xmlns:a16="http://schemas.microsoft.com/office/drawing/2014/main" id="{77D7CF0D-98FB-426A-8214-8A5E7DF8EAF7}"/>
              </a:ext>
            </a:extLst>
          </p:cNvPr>
          <p:cNvSpPr>
            <a:spLocks noGrp="1"/>
          </p:cNvSpPr>
          <p:nvPr>
            <p:ph type="sldNum" sz="quarter" idx="11"/>
            <p:custDataLst>
              <p:tags r:id="rId3"/>
            </p:custDataLst>
          </p:nvPr>
        </p:nvSpPr>
        <p:spPr/>
        <p:txBody>
          <a:bodyPr/>
          <a:lstStyle/>
          <a:p>
            <a:fld id="{D2E3CAAE-7AAD-4CA7-A317-7E92AF67A54E}" type="slidenum">
              <a:rPr lang="fr-FR" smtClean="0"/>
              <a:pPr/>
              <a:t>36</a:t>
            </a:fld>
            <a:endParaRPr lang="fr-FR" dirty="0"/>
          </a:p>
        </p:txBody>
      </p:sp>
      <p:pic>
        <p:nvPicPr>
          <p:cNvPr id="1026" name="Picture 2" descr="ManageEngine unveils MSSP edition of its SIEM Solution - Channel Drive">
            <a:extLst>
              <a:ext uri="{FF2B5EF4-FFF2-40B4-BE49-F238E27FC236}">
                <a16:creationId xmlns:a16="http://schemas.microsoft.com/office/drawing/2014/main" id="{4CEED3CB-5911-4A6E-A64A-FDF35429691C}"/>
              </a:ext>
            </a:extLst>
          </p:cNvPr>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4183591" y="2746709"/>
            <a:ext cx="4108449" cy="1369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66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367602-6A96-4DFE-A559-B871B460FD42}"/>
              </a:ext>
            </a:extLst>
          </p:cNvPr>
          <p:cNvSpPr>
            <a:spLocks noGrp="1"/>
          </p:cNvSpPr>
          <p:nvPr>
            <p:ph type="title"/>
            <p:custDataLst>
              <p:tags r:id="rId1"/>
            </p:custDataLst>
          </p:nvPr>
        </p:nvSpPr>
        <p:spPr/>
        <p:txBody>
          <a:bodyPr/>
          <a:lstStyle/>
          <a:p>
            <a:r>
              <a:rPr lang="fr-FR" dirty="0" err="1"/>
              <a:t>ManageEngine</a:t>
            </a:r>
            <a:r>
              <a:rPr lang="fr-FR" dirty="0"/>
              <a:t> </a:t>
            </a:r>
            <a:r>
              <a:rPr lang="fr-FR" dirty="0" err="1"/>
              <a:t>ADAudit</a:t>
            </a:r>
            <a:r>
              <a:rPr lang="fr-FR" dirty="0"/>
              <a:t> Plus</a:t>
            </a:r>
          </a:p>
        </p:txBody>
      </p:sp>
      <p:sp>
        <p:nvSpPr>
          <p:cNvPr id="6" name="Espace réservé du contenu 5">
            <a:extLst>
              <a:ext uri="{FF2B5EF4-FFF2-40B4-BE49-F238E27FC236}">
                <a16:creationId xmlns:a16="http://schemas.microsoft.com/office/drawing/2014/main" id="{C60B9BDA-6C18-4B0A-89F3-1422913B54E7}"/>
              </a:ext>
            </a:extLst>
          </p:cNvPr>
          <p:cNvSpPr>
            <a:spLocks noGrp="1"/>
          </p:cNvSpPr>
          <p:nvPr>
            <p:ph idx="1"/>
            <p:custDataLst>
              <p:tags r:id="rId2"/>
            </p:custDataLst>
          </p:nvPr>
        </p:nvSpPr>
        <p:spPr/>
        <p:txBody>
          <a:bodyPr>
            <a:normAutofit/>
          </a:bodyPr>
          <a:lstStyle/>
          <a:p>
            <a:r>
              <a:rPr lang="fr-FR" dirty="0" err="1"/>
              <a:t>ADAudit</a:t>
            </a:r>
            <a:r>
              <a:rPr lang="fr-FR" dirty="0"/>
              <a:t> Plus est une solution propriétaire de sécurité et de conformité informatique pour les environnements Windows.</a:t>
            </a:r>
          </a:p>
          <a:p>
            <a:r>
              <a:rPr lang="fr-FR" dirty="0"/>
              <a:t>Solution On-</a:t>
            </a:r>
            <a:r>
              <a:rPr lang="fr-FR" dirty="0" err="1"/>
              <a:t>Premise</a:t>
            </a:r>
            <a:r>
              <a:rPr lang="fr-FR" dirty="0"/>
              <a:t>, en mode web, </a:t>
            </a:r>
            <a:r>
              <a:rPr lang="fr-FR" dirty="0" err="1"/>
              <a:t>ADAudit</a:t>
            </a:r>
            <a:r>
              <a:rPr lang="fr-FR" dirty="0"/>
              <a:t> Plus donne un aperçu complet de tous les changements qui affectent le contenu et la configuration de l'Active Directory et des serveurs - en temps réel.</a:t>
            </a:r>
          </a:p>
          <a:p>
            <a:r>
              <a:rPr lang="fr-FR" dirty="0"/>
              <a:t>Qu'un objet AD soit créé, supprimé ou modifié, la solution surveille toutes les modifications apportées aux utilisateurs, groupes, GPO, ordinateurs, schémas AD ou configurations AD. </a:t>
            </a:r>
          </a:p>
          <a:p>
            <a:r>
              <a:rPr lang="fr-FR" dirty="0"/>
              <a:t>Cela signifie qu'une console centrale peut être utilisée pour suivre qui a fait quelles modifications, quand et où dans l'Active Directory.</a:t>
            </a:r>
          </a:p>
        </p:txBody>
      </p:sp>
      <p:sp>
        <p:nvSpPr>
          <p:cNvPr id="5" name="Espace réservé du numéro de diapositive 4">
            <a:extLst>
              <a:ext uri="{FF2B5EF4-FFF2-40B4-BE49-F238E27FC236}">
                <a16:creationId xmlns:a16="http://schemas.microsoft.com/office/drawing/2014/main" id="{A1FE9BBF-940B-42F0-88E5-D1D9093BD930}"/>
              </a:ext>
            </a:extLst>
          </p:cNvPr>
          <p:cNvSpPr>
            <a:spLocks noGrp="1"/>
          </p:cNvSpPr>
          <p:nvPr>
            <p:ph type="sldNum" sz="quarter" idx="12"/>
            <p:custDataLst>
              <p:tags r:id="rId3"/>
            </p:custDataLst>
          </p:nvPr>
        </p:nvSpPr>
        <p:spPr/>
        <p:txBody>
          <a:bodyPr/>
          <a:lstStyle/>
          <a:p>
            <a:fld id="{D2E3CAAE-7AAD-4CA7-A317-7E92AF67A54E}" type="slidenum">
              <a:rPr lang="fr-FR" smtClean="0"/>
              <a:pPr/>
              <a:t>37</a:t>
            </a:fld>
            <a:endParaRPr lang="fr-FR" dirty="0"/>
          </a:p>
        </p:txBody>
      </p:sp>
    </p:spTree>
    <p:extLst>
      <p:ext uri="{BB962C8B-B14F-4D97-AF65-F5344CB8AC3E}">
        <p14:creationId xmlns:p14="http://schemas.microsoft.com/office/powerpoint/2010/main" val="198466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C0B7EEF-F422-47D8-9A03-78C63058D065}"/>
              </a:ext>
            </a:extLst>
          </p:cNvPr>
          <p:cNvSpPr>
            <a:spLocks noGrp="1"/>
          </p:cNvSpPr>
          <p:nvPr>
            <p:ph type="title"/>
            <p:custDataLst>
              <p:tags r:id="rId1"/>
            </p:custDataLst>
          </p:nvPr>
        </p:nvSpPr>
        <p:spPr/>
        <p:txBody>
          <a:bodyPr>
            <a:normAutofit/>
          </a:bodyPr>
          <a:lstStyle/>
          <a:p>
            <a:r>
              <a:rPr lang="fr-FR" dirty="0"/>
              <a:t>Audit </a:t>
            </a:r>
            <a:r>
              <a:rPr lang="fr-FR"/>
              <a:t>de l’AD - </a:t>
            </a:r>
            <a:r>
              <a:rPr lang="fr-FR" dirty="0"/>
              <a:t>Manage Engine </a:t>
            </a:r>
            <a:r>
              <a:rPr lang="fr-FR" dirty="0" err="1"/>
              <a:t>ADAudit</a:t>
            </a:r>
            <a:endParaRPr lang="fr-FR" dirty="0"/>
          </a:p>
        </p:txBody>
      </p:sp>
      <p:sp>
        <p:nvSpPr>
          <p:cNvPr id="2" name="Espace réservé du contenu 1">
            <a:extLst>
              <a:ext uri="{FF2B5EF4-FFF2-40B4-BE49-F238E27FC236}">
                <a16:creationId xmlns:a16="http://schemas.microsoft.com/office/drawing/2014/main" id="{A0FC3D27-6B6A-443C-B9D9-1A1F19CDD56C}"/>
              </a:ext>
            </a:extLst>
          </p:cNvPr>
          <p:cNvSpPr>
            <a:spLocks noGrp="1"/>
          </p:cNvSpPr>
          <p:nvPr>
            <p:ph idx="1"/>
            <p:custDataLst>
              <p:tags r:id="rId2"/>
            </p:custDataLst>
          </p:nvPr>
        </p:nvSpPr>
        <p:spPr/>
        <p:txBody>
          <a:bodyPr>
            <a:normAutofit lnSpcReduction="10000"/>
          </a:bodyPr>
          <a:lstStyle/>
          <a:p>
            <a:pPr marL="495285" indent="-342900"/>
            <a:r>
              <a:rPr lang="fr-FR" dirty="0"/>
              <a:t>Tous les évènements de l’AD sont envoyés dans un SIEM.</a:t>
            </a:r>
          </a:p>
          <a:p>
            <a:pPr marL="495285" indent="-342900"/>
            <a:r>
              <a:rPr lang="fr-FR" dirty="0"/>
              <a:t>Cela nous permet d’avoir des rapports et des alertes prêtes à l’emploi, faciles à lire et à exploiter.</a:t>
            </a:r>
          </a:p>
          <a:p>
            <a:pPr marL="495285" indent="-342900"/>
            <a:r>
              <a:rPr lang="fr-FR" dirty="0"/>
              <a:t>Nous monitorons ainsi</a:t>
            </a:r>
          </a:p>
          <a:p>
            <a:pPr lvl="1"/>
            <a:r>
              <a:rPr lang="fr-FR" dirty="0"/>
              <a:t>Les activités de logon-</a:t>
            </a:r>
            <a:r>
              <a:rPr lang="fr-FR" dirty="0" err="1"/>
              <a:t>logoff</a:t>
            </a:r>
            <a:endParaRPr lang="fr-FR" dirty="0"/>
          </a:p>
          <a:p>
            <a:pPr lvl="1"/>
            <a:r>
              <a:rPr lang="fr-FR" dirty="0"/>
              <a:t>Les modifications de comptes, des groupes</a:t>
            </a:r>
          </a:p>
          <a:p>
            <a:pPr lvl="1"/>
            <a:r>
              <a:rPr lang="fr-FR" dirty="0"/>
              <a:t>Les motivations des GPO</a:t>
            </a:r>
          </a:p>
          <a:p>
            <a:pPr lvl="1"/>
            <a:r>
              <a:rPr lang="fr-FR" dirty="0"/>
              <a:t>Les accès aux ressources critiques (LAPS, ADFS)</a:t>
            </a:r>
          </a:p>
          <a:p>
            <a:pPr lvl="1"/>
            <a:r>
              <a:rPr lang="fr-FR" dirty="0"/>
              <a:t>Toute l’activité sur les serveurs de fichiers</a:t>
            </a:r>
          </a:p>
          <a:p>
            <a:pPr marL="609585" lvl="1" indent="0">
              <a:buNone/>
            </a:pPr>
            <a:r>
              <a:rPr lang="fr-FR" dirty="0"/>
              <a:t>		- Création, modification et destruction de fichiers</a:t>
            </a:r>
          </a:p>
          <a:p>
            <a:pPr marL="609585" lvl="1" indent="0">
              <a:buNone/>
            </a:pPr>
            <a:r>
              <a:rPr lang="fr-FR" dirty="0"/>
              <a:t>		- les accès réussis et échoués</a:t>
            </a:r>
          </a:p>
        </p:txBody>
      </p:sp>
    </p:spTree>
    <p:extLst>
      <p:ext uri="{BB962C8B-B14F-4D97-AF65-F5344CB8AC3E}">
        <p14:creationId xmlns:p14="http://schemas.microsoft.com/office/powerpoint/2010/main" val="333703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7D8EB4-8D42-4750-9C17-E4961C58698C}"/>
              </a:ext>
            </a:extLst>
          </p:cNvPr>
          <p:cNvSpPr>
            <a:spLocks noGrp="1"/>
          </p:cNvSpPr>
          <p:nvPr>
            <p:ph type="title"/>
            <p:custDataLst>
              <p:tags r:id="rId1"/>
            </p:custDataLst>
          </p:nvPr>
        </p:nvSpPr>
        <p:spPr/>
        <p:txBody>
          <a:bodyPr/>
          <a:lstStyle/>
          <a:p>
            <a:r>
              <a:rPr lang="fr-FR" dirty="0"/>
              <a:t>De nombreux rapports</a:t>
            </a:r>
          </a:p>
        </p:txBody>
      </p:sp>
      <p:sp>
        <p:nvSpPr>
          <p:cNvPr id="3" name="Espace réservé du contenu 2">
            <a:extLst>
              <a:ext uri="{FF2B5EF4-FFF2-40B4-BE49-F238E27FC236}">
                <a16:creationId xmlns:a16="http://schemas.microsoft.com/office/drawing/2014/main" id="{09B693A4-F182-4149-9312-BC2094C00308}"/>
              </a:ext>
            </a:extLst>
          </p:cNvPr>
          <p:cNvSpPr>
            <a:spLocks noGrp="1"/>
          </p:cNvSpPr>
          <p:nvPr>
            <p:ph idx="1"/>
            <p:custDataLst>
              <p:tags r:id="rId2"/>
            </p:custDataLst>
          </p:nvPr>
        </p:nvSpPr>
        <p:spPr/>
        <p:txBody>
          <a:bodyPr/>
          <a:lstStyle/>
          <a:p>
            <a:r>
              <a:rPr lang="fr-FR" dirty="0" err="1"/>
              <a:t>ADAudit</a:t>
            </a:r>
            <a:r>
              <a:rPr lang="fr-FR" dirty="0"/>
              <a:t> Plus dispose de plus </a:t>
            </a:r>
            <a:r>
              <a:rPr lang="fr-FR"/>
              <a:t>de 250 </a:t>
            </a:r>
            <a:r>
              <a:rPr lang="fr-FR" dirty="0"/>
              <a:t>rapports préconfigurés.</a:t>
            </a:r>
          </a:p>
          <a:p>
            <a:r>
              <a:rPr lang="fr-FR" dirty="0"/>
              <a:t>Des d'alertes par e-mail et SMS sont possibles. </a:t>
            </a:r>
          </a:p>
          <a:p>
            <a:r>
              <a:rPr lang="fr-FR" dirty="0"/>
              <a:t>Les rapports peuvent être exportés et enregistrés sous forme de fichiers XLS, HTML, PDF ou CSV.</a:t>
            </a:r>
          </a:p>
          <a:p>
            <a:r>
              <a:rPr lang="fr-FR" dirty="0"/>
              <a:t>Il y a bien sûr la possibilité de définir ses propres rapports.</a:t>
            </a:r>
          </a:p>
          <a:p>
            <a:r>
              <a:rPr lang="fr-FR" dirty="0"/>
              <a:t>Il peut être </a:t>
            </a:r>
            <a:r>
              <a:rPr lang="fr-FR" dirty="0" err="1"/>
              <a:t>multidomaine</a:t>
            </a:r>
            <a:r>
              <a:rPr lang="fr-FR" dirty="0"/>
              <a:t>.</a:t>
            </a:r>
          </a:p>
        </p:txBody>
      </p:sp>
      <p:sp>
        <p:nvSpPr>
          <p:cNvPr id="5" name="Espace réservé du numéro de diapositive 4">
            <a:extLst>
              <a:ext uri="{FF2B5EF4-FFF2-40B4-BE49-F238E27FC236}">
                <a16:creationId xmlns:a16="http://schemas.microsoft.com/office/drawing/2014/main" id="{69C23193-7938-40A6-8DDF-FD97DC2C1144}"/>
              </a:ext>
            </a:extLst>
          </p:cNvPr>
          <p:cNvSpPr>
            <a:spLocks noGrp="1"/>
          </p:cNvSpPr>
          <p:nvPr>
            <p:ph type="sldNum" sz="quarter" idx="12"/>
            <p:custDataLst>
              <p:tags r:id="rId3"/>
            </p:custDataLst>
          </p:nvPr>
        </p:nvSpPr>
        <p:spPr/>
        <p:txBody>
          <a:bodyPr/>
          <a:lstStyle/>
          <a:p>
            <a:fld id="{E294C8A6-1EC1-49D8-918A-3F703B575DA3}" type="slidenum">
              <a:rPr lang="fr-FR" smtClean="0"/>
              <a:pPr/>
              <a:t>39</a:t>
            </a:fld>
            <a:endParaRPr lang="fr-FR" dirty="0"/>
          </a:p>
        </p:txBody>
      </p:sp>
    </p:spTree>
    <p:extLst>
      <p:ext uri="{BB962C8B-B14F-4D97-AF65-F5344CB8AC3E}">
        <p14:creationId xmlns:p14="http://schemas.microsoft.com/office/powerpoint/2010/main" val="222965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AC03F5-1B47-484F-B4ED-CB22443DEEFE}"/>
              </a:ext>
            </a:extLst>
          </p:cNvPr>
          <p:cNvSpPr>
            <a:spLocks noGrp="1"/>
          </p:cNvSpPr>
          <p:nvPr>
            <p:ph type="title"/>
            <p:custDataLst>
              <p:tags r:id="rId1"/>
            </p:custDataLst>
          </p:nvPr>
        </p:nvSpPr>
        <p:spPr/>
        <p:txBody>
          <a:bodyPr/>
          <a:lstStyle/>
          <a:p>
            <a:r>
              <a:rPr lang="fr-FR" dirty="0"/>
              <a:t>Le mythe de l'absence de log</a:t>
            </a:r>
          </a:p>
        </p:txBody>
      </p:sp>
      <p:sp>
        <p:nvSpPr>
          <p:cNvPr id="7" name="Espace réservé du contenu 6">
            <a:extLst>
              <a:ext uri="{FF2B5EF4-FFF2-40B4-BE49-F238E27FC236}">
                <a16:creationId xmlns:a16="http://schemas.microsoft.com/office/drawing/2014/main" id="{3B98DE5F-90F9-4DF6-A58E-C9A335B881F3}"/>
              </a:ext>
            </a:extLst>
          </p:cNvPr>
          <p:cNvSpPr>
            <a:spLocks noGrp="1"/>
          </p:cNvSpPr>
          <p:nvPr>
            <p:ph idx="1"/>
            <p:custDataLst>
              <p:tags r:id="rId2"/>
            </p:custDataLst>
          </p:nvPr>
        </p:nvSpPr>
        <p:spPr/>
        <p:txBody>
          <a:bodyPr>
            <a:normAutofit/>
          </a:bodyPr>
          <a:lstStyle/>
          <a:p>
            <a:r>
              <a:rPr lang="fr-FR" dirty="0"/>
              <a:t>Depuis Windows Server 2012, Microsoft a significativement amélioré les capacités de journalisation, avec de nombreux journaux activés par défaut pour faciliter la surveillance et le diagnostic.</a:t>
            </a:r>
          </a:p>
          <a:p>
            <a:r>
              <a:rPr lang="fr-FR" dirty="0"/>
              <a:t>Notamment, Event Tracing for Windows (ETW) permet une journalisation plus détaillée des performances et des évènements.</a:t>
            </a:r>
            <a:br>
              <a:rPr lang="fr-FR" dirty="0"/>
            </a:br>
            <a:r>
              <a:rPr lang="fr-FR" dirty="0"/>
              <a:t>Le fameux "Journaux des Applications et services" .</a:t>
            </a:r>
          </a:p>
          <a:p>
            <a:r>
              <a:rPr lang="fr-FR" dirty="0"/>
              <a:t>Avec Windows Server 2019, la majorité de ces journaux est activée par défaut.</a:t>
            </a:r>
          </a:p>
          <a:p>
            <a:endParaRPr lang="fr-FR" dirty="0"/>
          </a:p>
        </p:txBody>
      </p:sp>
      <p:sp>
        <p:nvSpPr>
          <p:cNvPr id="6" name="Espace réservé du numéro de diapositive 5">
            <a:extLst>
              <a:ext uri="{FF2B5EF4-FFF2-40B4-BE49-F238E27FC236}">
                <a16:creationId xmlns:a16="http://schemas.microsoft.com/office/drawing/2014/main" id="{AE56FBE0-6086-4175-84E2-F607045E8858}"/>
              </a:ext>
            </a:extLst>
          </p:cNvPr>
          <p:cNvSpPr>
            <a:spLocks noGrp="1"/>
          </p:cNvSpPr>
          <p:nvPr>
            <p:ph type="sldNum" sz="quarter" idx="12"/>
            <p:custDataLst>
              <p:tags r:id="rId3"/>
            </p:custDataLst>
          </p:nvPr>
        </p:nvSpPr>
        <p:spPr/>
        <p:txBody>
          <a:bodyPr/>
          <a:lstStyle/>
          <a:p>
            <a:fld id="{D2E3CAAE-7AAD-4CA7-A317-7E92AF67A54E}" type="slidenum">
              <a:rPr lang="fr-FR" smtClean="0"/>
              <a:pPr/>
              <a:t>4</a:t>
            </a:fld>
            <a:endParaRPr lang="fr-FR" dirty="0"/>
          </a:p>
        </p:txBody>
      </p:sp>
    </p:spTree>
    <p:extLst>
      <p:ext uri="{BB962C8B-B14F-4D97-AF65-F5344CB8AC3E}">
        <p14:creationId xmlns:p14="http://schemas.microsoft.com/office/powerpoint/2010/main" val="104315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05ECE1-494D-48E5-AED6-736E0693B700}"/>
              </a:ext>
            </a:extLst>
          </p:cNvPr>
          <p:cNvSpPr>
            <a:spLocks noGrp="1"/>
          </p:cNvSpPr>
          <p:nvPr>
            <p:ph type="title"/>
            <p:custDataLst>
              <p:tags r:id="rId1"/>
            </p:custDataLst>
          </p:nvPr>
        </p:nvSpPr>
        <p:spPr/>
        <p:txBody>
          <a:bodyPr/>
          <a:lstStyle/>
          <a:p>
            <a:r>
              <a:rPr lang="fr-FR" dirty="0"/>
              <a:t>Gestion des utilisateurs</a:t>
            </a:r>
          </a:p>
        </p:txBody>
      </p:sp>
      <p:sp>
        <p:nvSpPr>
          <p:cNvPr id="3" name="Espace réservé du contenu 2">
            <a:extLst>
              <a:ext uri="{FF2B5EF4-FFF2-40B4-BE49-F238E27FC236}">
                <a16:creationId xmlns:a16="http://schemas.microsoft.com/office/drawing/2014/main" id="{853C77C8-D085-4A1A-867A-2BDEB30D0185}"/>
              </a:ext>
            </a:extLst>
          </p:cNvPr>
          <p:cNvSpPr>
            <a:spLocks noGrp="1"/>
          </p:cNvSpPr>
          <p:nvPr>
            <p:ph idx="1"/>
            <p:custDataLst>
              <p:tags r:id="rId2"/>
            </p:custDataLst>
          </p:nvPr>
        </p:nvSpPr>
        <p:spPr/>
        <p:txBody>
          <a:bodyPr/>
          <a:lstStyle/>
          <a:p>
            <a:r>
              <a:rPr lang="fr-FR" dirty="0"/>
              <a:t>L’ajout d’utilisateur peut se faire par rapport aux AD configurés, à une authentification interne voire cloud.</a:t>
            </a:r>
          </a:p>
          <a:p>
            <a:r>
              <a:rPr lang="fr-FR" dirty="0"/>
              <a:t>On peut ajouter par utilisateurs, groupes et même OU.</a:t>
            </a:r>
          </a:p>
          <a:p>
            <a:r>
              <a:rPr lang="fr-FR" dirty="0"/>
              <a:t>Il y a un véritable RBAC possible, avec la création de rôle. On affecte alors des domaines et des rapports.</a:t>
            </a:r>
          </a:p>
          <a:p>
            <a:r>
              <a:rPr lang="fr-FR" dirty="0"/>
              <a:t>Authentification, interne, AD ou SAML</a:t>
            </a:r>
          </a:p>
          <a:p>
            <a:r>
              <a:rPr lang="fr-FR" dirty="0"/>
              <a:t>L’OTP est également en standard sur l’application</a:t>
            </a:r>
          </a:p>
          <a:p>
            <a:r>
              <a:rPr lang="fr-FR" dirty="0"/>
              <a:t>Il y a un audit des connexion à l’applications</a:t>
            </a:r>
          </a:p>
        </p:txBody>
      </p:sp>
      <p:sp>
        <p:nvSpPr>
          <p:cNvPr id="4" name="Espace réservé du numéro de diapositive 3">
            <a:extLst>
              <a:ext uri="{FF2B5EF4-FFF2-40B4-BE49-F238E27FC236}">
                <a16:creationId xmlns:a16="http://schemas.microsoft.com/office/drawing/2014/main" id="{3B689394-6727-4A65-82E7-B232E9CEA21B}"/>
              </a:ext>
            </a:extLst>
          </p:cNvPr>
          <p:cNvSpPr>
            <a:spLocks noGrp="1"/>
          </p:cNvSpPr>
          <p:nvPr>
            <p:ph type="sldNum" sz="quarter" idx="12"/>
            <p:custDataLst>
              <p:tags r:id="rId3"/>
            </p:custDataLst>
          </p:nvPr>
        </p:nvSpPr>
        <p:spPr/>
        <p:txBody>
          <a:bodyPr/>
          <a:lstStyle/>
          <a:p>
            <a:fld id="{E294C8A6-1EC1-49D8-918A-3F703B575DA3}" type="slidenum">
              <a:rPr lang="fr-FR" smtClean="0"/>
              <a:pPr/>
              <a:t>40</a:t>
            </a:fld>
            <a:endParaRPr lang="fr-FR" dirty="0"/>
          </a:p>
        </p:txBody>
      </p:sp>
    </p:spTree>
    <p:extLst>
      <p:ext uri="{BB962C8B-B14F-4D97-AF65-F5344CB8AC3E}">
        <p14:creationId xmlns:p14="http://schemas.microsoft.com/office/powerpoint/2010/main" val="97380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A6BBB7-206C-40C4-893D-F2B5FAF79DE1}"/>
              </a:ext>
            </a:extLst>
          </p:cNvPr>
          <p:cNvSpPr>
            <a:spLocks noGrp="1"/>
          </p:cNvSpPr>
          <p:nvPr>
            <p:ph type="title"/>
            <p:custDataLst>
              <p:tags r:id="rId1"/>
            </p:custDataLst>
          </p:nvPr>
        </p:nvSpPr>
        <p:spPr/>
        <p:txBody>
          <a:bodyPr/>
          <a:lstStyle/>
          <a:p>
            <a:r>
              <a:rPr lang="fr-FR" dirty="0"/>
              <a:t>La technique</a:t>
            </a:r>
          </a:p>
        </p:txBody>
      </p:sp>
      <p:sp>
        <p:nvSpPr>
          <p:cNvPr id="3" name="Espace réservé du contenu 2">
            <a:extLst>
              <a:ext uri="{FF2B5EF4-FFF2-40B4-BE49-F238E27FC236}">
                <a16:creationId xmlns:a16="http://schemas.microsoft.com/office/drawing/2014/main" id="{1C4929C2-1E6E-4D60-A70C-88E5891ED319}"/>
              </a:ext>
            </a:extLst>
          </p:cNvPr>
          <p:cNvSpPr>
            <a:spLocks noGrp="1"/>
          </p:cNvSpPr>
          <p:nvPr>
            <p:ph idx="1"/>
            <p:custDataLst>
              <p:tags r:id="rId2"/>
            </p:custDataLst>
          </p:nvPr>
        </p:nvSpPr>
        <p:spPr>
          <a:xfrm>
            <a:off x="838200" y="1825625"/>
            <a:ext cx="10871200" cy="4351338"/>
          </a:xfrm>
        </p:spPr>
        <p:txBody>
          <a:bodyPr/>
          <a:lstStyle/>
          <a:p>
            <a:r>
              <a:rPr lang="fr-FR" dirty="0"/>
              <a:t>Une gestion de la base de données performantes avec différents niveau de cache permettant la consultation de rapport de manière fluide.</a:t>
            </a:r>
          </a:p>
          <a:p>
            <a:r>
              <a:rPr lang="fr-FR" dirty="0"/>
              <a:t>Il est possible de choisir son modèle de base de donnée MySQL, PostgreSQL ou MSSQL.</a:t>
            </a:r>
          </a:p>
          <a:p>
            <a:r>
              <a:rPr lang="fr-FR" dirty="0"/>
              <a:t>Un support (indien) est de haut niveau, rapide et efficace (par chat notamment).</a:t>
            </a:r>
          </a:p>
          <a:p>
            <a:r>
              <a:rPr lang="fr-FR" dirty="0"/>
              <a:t>Des mises à jour régulières, avec un suivi de sécurité mais également beaucoup d’évolution fonctionnelle ou de performances.</a:t>
            </a:r>
          </a:p>
          <a:p>
            <a:endParaRPr lang="fr-FR" dirty="0"/>
          </a:p>
        </p:txBody>
      </p:sp>
      <p:sp>
        <p:nvSpPr>
          <p:cNvPr id="4" name="Espace réservé du numéro de diapositive 3">
            <a:extLst>
              <a:ext uri="{FF2B5EF4-FFF2-40B4-BE49-F238E27FC236}">
                <a16:creationId xmlns:a16="http://schemas.microsoft.com/office/drawing/2014/main" id="{4F95F9A9-220D-4A34-B54F-ECCA7A48EA3F}"/>
              </a:ext>
            </a:extLst>
          </p:cNvPr>
          <p:cNvSpPr>
            <a:spLocks noGrp="1"/>
          </p:cNvSpPr>
          <p:nvPr>
            <p:ph type="sldNum" sz="quarter" idx="12"/>
            <p:custDataLst>
              <p:tags r:id="rId3"/>
            </p:custDataLst>
          </p:nvPr>
        </p:nvSpPr>
        <p:spPr/>
        <p:txBody>
          <a:bodyPr/>
          <a:lstStyle/>
          <a:p>
            <a:fld id="{E294C8A6-1EC1-49D8-918A-3F703B575DA3}" type="slidenum">
              <a:rPr lang="fr-FR" smtClean="0"/>
              <a:pPr/>
              <a:t>41</a:t>
            </a:fld>
            <a:endParaRPr lang="fr-FR" dirty="0"/>
          </a:p>
        </p:txBody>
      </p:sp>
    </p:spTree>
    <p:extLst>
      <p:ext uri="{BB962C8B-B14F-4D97-AF65-F5344CB8AC3E}">
        <p14:creationId xmlns:p14="http://schemas.microsoft.com/office/powerpoint/2010/main" val="332400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221296-F119-4965-A1B4-8128CC12E6A0}"/>
              </a:ext>
            </a:extLst>
          </p:cNvPr>
          <p:cNvSpPr>
            <a:spLocks noGrp="1"/>
          </p:cNvSpPr>
          <p:nvPr>
            <p:ph type="title"/>
            <p:custDataLst>
              <p:tags r:id="rId1"/>
            </p:custDataLst>
          </p:nvPr>
        </p:nvSpPr>
        <p:spPr/>
        <p:txBody>
          <a:bodyPr/>
          <a:lstStyle/>
          <a:p>
            <a:r>
              <a:rPr lang="fr-FR" dirty="0"/>
              <a:t>Nouvelles fonctionnalités</a:t>
            </a:r>
          </a:p>
        </p:txBody>
      </p:sp>
      <p:sp>
        <p:nvSpPr>
          <p:cNvPr id="3" name="Espace réservé du contenu 2">
            <a:extLst>
              <a:ext uri="{FF2B5EF4-FFF2-40B4-BE49-F238E27FC236}">
                <a16:creationId xmlns:a16="http://schemas.microsoft.com/office/drawing/2014/main" id="{378FF7CF-433D-4E5D-ACF8-D51A37656A11}"/>
              </a:ext>
            </a:extLst>
          </p:cNvPr>
          <p:cNvSpPr>
            <a:spLocks noGrp="1"/>
          </p:cNvSpPr>
          <p:nvPr>
            <p:ph idx="1"/>
            <p:custDataLst>
              <p:tags r:id="rId2"/>
            </p:custDataLst>
          </p:nvPr>
        </p:nvSpPr>
        <p:spPr/>
        <p:txBody>
          <a:bodyPr>
            <a:normAutofit/>
          </a:bodyPr>
          <a:lstStyle/>
          <a:p>
            <a:r>
              <a:rPr lang="fr-FR" dirty="0"/>
              <a:t>Depuis la version 8, l'outil propose différentes fonctionnalités proactives.</a:t>
            </a:r>
          </a:p>
          <a:p>
            <a:r>
              <a:rPr lang="fr-FR" dirty="0"/>
              <a:t>L’analyseur de surface d’attaque permet de détecter les menaces et de se défendre contre diverses attaques au sein de vos environnements Active Directory (AD) sur site, dans le cloud et hybrides.</a:t>
            </a:r>
          </a:p>
          <a:p>
            <a:r>
              <a:rPr lang="fr-FR" dirty="0"/>
              <a:t>Il permet également de détecter, d'examiner et atténuer les menaces telles que les connexions malveillantes, les mouvements latéraux, l’abus de privilèges, les violations de données et les logiciels malveillants.</a:t>
            </a:r>
          </a:p>
        </p:txBody>
      </p:sp>
      <p:sp>
        <p:nvSpPr>
          <p:cNvPr id="5" name="Espace réservé du numéro de diapositive 4">
            <a:extLst>
              <a:ext uri="{FF2B5EF4-FFF2-40B4-BE49-F238E27FC236}">
                <a16:creationId xmlns:a16="http://schemas.microsoft.com/office/drawing/2014/main" id="{03ED8348-45A6-476D-B195-520C2ADCB875}"/>
              </a:ext>
            </a:extLst>
          </p:cNvPr>
          <p:cNvSpPr>
            <a:spLocks noGrp="1"/>
          </p:cNvSpPr>
          <p:nvPr>
            <p:ph type="sldNum" sz="quarter" idx="12"/>
            <p:custDataLst>
              <p:tags r:id="rId3"/>
            </p:custDataLst>
          </p:nvPr>
        </p:nvSpPr>
        <p:spPr/>
        <p:txBody>
          <a:bodyPr/>
          <a:lstStyle/>
          <a:p>
            <a:fld id="{E294C8A6-1EC1-49D8-918A-3F703B575DA3}" type="slidenum">
              <a:rPr lang="fr-FR" smtClean="0"/>
              <a:pPr/>
              <a:t>42</a:t>
            </a:fld>
            <a:endParaRPr lang="fr-FR" dirty="0"/>
          </a:p>
        </p:txBody>
      </p:sp>
    </p:spTree>
    <p:extLst>
      <p:ext uri="{BB962C8B-B14F-4D97-AF65-F5344CB8AC3E}">
        <p14:creationId xmlns:p14="http://schemas.microsoft.com/office/powerpoint/2010/main" val="16390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E27F62-2199-4688-BAF1-2FF23E37F56C}"/>
              </a:ext>
            </a:extLst>
          </p:cNvPr>
          <p:cNvSpPr>
            <a:spLocks noGrp="1"/>
          </p:cNvSpPr>
          <p:nvPr>
            <p:ph type="title"/>
            <p:custDataLst>
              <p:tags r:id="rId1"/>
            </p:custDataLst>
          </p:nvPr>
        </p:nvSpPr>
        <p:spPr/>
        <p:txBody>
          <a:bodyPr/>
          <a:lstStyle/>
          <a:p>
            <a:r>
              <a:rPr lang="fr-FR" dirty="0"/>
              <a:t>La tarification</a:t>
            </a:r>
          </a:p>
        </p:txBody>
      </p:sp>
      <p:sp>
        <p:nvSpPr>
          <p:cNvPr id="3" name="Espace réservé du contenu 2">
            <a:extLst>
              <a:ext uri="{FF2B5EF4-FFF2-40B4-BE49-F238E27FC236}">
                <a16:creationId xmlns:a16="http://schemas.microsoft.com/office/drawing/2014/main" id="{B5D37C08-255B-4CA4-88AC-DD3645C13C0C}"/>
              </a:ext>
            </a:extLst>
          </p:cNvPr>
          <p:cNvSpPr>
            <a:spLocks noGrp="1"/>
          </p:cNvSpPr>
          <p:nvPr>
            <p:ph idx="1"/>
            <p:custDataLst>
              <p:tags r:id="rId2"/>
            </p:custDataLst>
          </p:nvPr>
        </p:nvSpPr>
        <p:spPr/>
        <p:txBody>
          <a:bodyPr/>
          <a:lstStyle/>
          <a:p>
            <a:r>
              <a:rPr lang="fr-FR" dirty="0"/>
              <a:t>C’est l’avantage du produit:</a:t>
            </a:r>
            <a:br>
              <a:rPr lang="fr-FR" dirty="0"/>
            </a:br>
            <a:r>
              <a:rPr lang="fr-FR" dirty="0"/>
              <a:t>Il y a une facturation au nombre de DC/serveurs et non au nombre d’utilisateurs.</a:t>
            </a:r>
          </a:p>
          <a:p>
            <a:r>
              <a:rPr lang="fr-FR" dirty="0"/>
              <a:t>Il y a des offres bundle disponibles.</a:t>
            </a:r>
          </a:p>
          <a:p>
            <a:r>
              <a:rPr lang="fr-FR" dirty="0"/>
              <a:t>On peut acheter des licences perpétuelles ou par abonnement.</a:t>
            </a:r>
          </a:p>
          <a:p>
            <a:r>
              <a:rPr lang="fr-FR" dirty="0"/>
              <a:t>En plus de l’AD, la solution propose également l’audit des serveurs de fichier et NAS, du cloud Office365 et des </a:t>
            </a:r>
            <a:r>
              <a:rPr lang="fr-FR" dirty="0" err="1"/>
              <a:t>Endpoints</a:t>
            </a:r>
            <a:r>
              <a:rPr lang="fr-FR" dirty="0"/>
              <a:t>.</a:t>
            </a:r>
          </a:p>
        </p:txBody>
      </p:sp>
      <p:sp>
        <p:nvSpPr>
          <p:cNvPr id="4" name="Espace réservé du numéro de diapositive 3">
            <a:extLst>
              <a:ext uri="{FF2B5EF4-FFF2-40B4-BE49-F238E27FC236}">
                <a16:creationId xmlns:a16="http://schemas.microsoft.com/office/drawing/2014/main" id="{4F41971B-30CC-4999-AEAC-9E72CB0F2745}"/>
              </a:ext>
            </a:extLst>
          </p:cNvPr>
          <p:cNvSpPr>
            <a:spLocks noGrp="1"/>
          </p:cNvSpPr>
          <p:nvPr>
            <p:ph type="sldNum" sz="quarter" idx="12"/>
            <p:custDataLst>
              <p:tags r:id="rId3"/>
            </p:custDataLst>
          </p:nvPr>
        </p:nvSpPr>
        <p:spPr/>
        <p:txBody>
          <a:bodyPr/>
          <a:lstStyle/>
          <a:p>
            <a:fld id="{E294C8A6-1EC1-49D8-918A-3F703B575DA3}" type="slidenum">
              <a:rPr lang="fr-FR" smtClean="0"/>
              <a:pPr/>
              <a:t>43</a:t>
            </a:fld>
            <a:endParaRPr lang="fr-FR" dirty="0"/>
          </a:p>
        </p:txBody>
      </p:sp>
    </p:spTree>
    <p:extLst>
      <p:ext uri="{BB962C8B-B14F-4D97-AF65-F5344CB8AC3E}">
        <p14:creationId xmlns:p14="http://schemas.microsoft.com/office/powerpoint/2010/main" val="584736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84A6F71-C779-4A9B-B130-BA3B624EB8D6}"/>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p:blipFill>
        <p:spPr>
          <a:xfrm>
            <a:off x="406399" y="725602"/>
            <a:ext cx="11548530" cy="5630748"/>
          </a:xfrm>
          <a:prstGeom prst="rect">
            <a:avLst/>
          </a:prstGeom>
          <a:ln>
            <a:noFill/>
          </a:ln>
          <a:effectLst>
            <a:outerShdw blurRad="292100" dist="139700" dir="2700000" algn="tl" rotWithShape="0">
              <a:srgbClr val="333333">
                <a:alpha val="65000"/>
              </a:srgbClr>
            </a:outerShdw>
          </a:effectLst>
        </p:spPr>
      </p:pic>
      <p:sp>
        <p:nvSpPr>
          <p:cNvPr id="5" name="Espace réservé du numéro de diapositive 4">
            <a:extLst>
              <a:ext uri="{FF2B5EF4-FFF2-40B4-BE49-F238E27FC236}">
                <a16:creationId xmlns:a16="http://schemas.microsoft.com/office/drawing/2014/main" id="{13D99068-E88A-40B4-8B01-23DD1A975613}"/>
              </a:ext>
            </a:extLst>
          </p:cNvPr>
          <p:cNvSpPr>
            <a:spLocks noGrp="1"/>
          </p:cNvSpPr>
          <p:nvPr>
            <p:ph type="sldNum" sz="quarter" idx="12"/>
            <p:custDataLst>
              <p:tags r:id="rId2"/>
            </p:custDataLst>
          </p:nvPr>
        </p:nvSpPr>
        <p:spPr/>
        <p:txBody>
          <a:bodyPr/>
          <a:lstStyle/>
          <a:p>
            <a:pPr defTabSz="1219170">
              <a:defRPr/>
            </a:pPr>
            <a:fld id="{1105F73E-D302-7A49-9D49-5CFFB39DEAD8}" type="slidenum">
              <a:rPr lang="fr-FR">
                <a:solidFill>
                  <a:prstClr val="black">
                    <a:tint val="75000"/>
                  </a:prstClr>
                </a:solidFill>
                <a:latin typeface="Calibri" panose="020F0502020204030204"/>
              </a:rPr>
              <a:pPr defTabSz="1219170">
                <a:defRPr/>
              </a:pPr>
              <a:t>44</a:t>
            </a:fld>
            <a:endParaRPr lang="fr-F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94420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E829698-0764-4520-A2F8-F173E0CAA6BC}"/>
              </a:ext>
            </a:extLst>
          </p:cNvPr>
          <p:cNvSpPr>
            <a:spLocks noGrp="1"/>
          </p:cNvSpPr>
          <p:nvPr>
            <p:ph type="sldNum" sz="quarter" idx="12"/>
            <p:custDataLst>
              <p:tags r:id="rId1"/>
            </p:custDataLst>
          </p:nvPr>
        </p:nvSpPr>
        <p:spPr/>
        <p:txBody>
          <a:bodyPr/>
          <a:lstStyle/>
          <a:p>
            <a:fld id="{D2E3CAAE-7AAD-4CA7-A317-7E92AF67A54E}" type="slidenum">
              <a:rPr lang="fr-FR" smtClean="0"/>
              <a:pPr/>
              <a:t>45</a:t>
            </a:fld>
            <a:endParaRPr lang="fr-FR" dirty="0"/>
          </a:p>
        </p:txBody>
      </p:sp>
      <p:pic>
        <p:nvPicPr>
          <p:cNvPr id="4" name="Image 3">
            <a:extLst>
              <a:ext uri="{FF2B5EF4-FFF2-40B4-BE49-F238E27FC236}">
                <a16:creationId xmlns:a16="http://schemas.microsoft.com/office/drawing/2014/main" id="{62D2FDB1-8F7D-4EAB-BDB3-C1944EFC8807}"/>
              </a:ext>
            </a:extLst>
          </p:cNvPr>
          <p:cNvPicPr>
            <a:picLocks noChangeAspect="1"/>
          </p:cNvPicPr>
          <p:nvPr>
            <p:custDataLst>
              <p:tags r:id="rId2"/>
            </p:custDataLst>
          </p:nvPr>
        </p:nvPicPr>
        <p:blipFill>
          <a:blip r:embed="rId5"/>
          <a:stretch>
            <a:fillRect/>
          </a:stretch>
        </p:blipFill>
        <p:spPr>
          <a:xfrm>
            <a:off x="1681144" y="578126"/>
            <a:ext cx="8180952" cy="2209524"/>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B058EF20-CBFE-47A2-B4B3-5732C84A48E7}"/>
              </a:ext>
            </a:extLst>
          </p:cNvPr>
          <p:cNvPicPr>
            <a:picLocks noChangeAspect="1"/>
          </p:cNvPicPr>
          <p:nvPr>
            <p:custDataLst>
              <p:tags r:id="rId3"/>
            </p:custDataLst>
          </p:nvPr>
        </p:nvPicPr>
        <p:blipFill>
          <a:blip r:embed="rId6"/>
          <a:stretch>
            <a:fillRect/>
          </a:stretch>
        </p:blipFill>
        <p:spPr>
          <a:xfrm>
            <a:off x="2778639" y="3019619"/>
            <a:ext cx="8209524" cy="31047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244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F67DC83-D511-45CE-90AF-F31236791202}"/>
              </a:ext>
            </a:extLst>
          </p:cNvPr>
          <p:cNvSpPr>
            <a:spLocks noGrp="1"/>
          </p:cNvSpPr>
          <p:nvPr>
            <p:ph type="sldNum" sz="quarter" idx="12"/>
            <p:custDataLst>
              <p:tags r:id="rId1"/>
            </p:custDataLst>
          </p:nvPr>
        </p:nvSpPr>
        <p:spPr/>
        <p:txBody>
          <a:bodyPr/>
          <a:lstStyle/>
          <a:p>
            <a:fld id="{D2E3CAAE-7AAD-4CA7-A317-7E92AF67A54E}" type="slidenum">
              <a:rPr lang="fr-FR" smtClean="0"/>
              <a:pPr/>
              <a:t>46</a:t>
            </a:fld>
            <a:endParaRPr lang="fr-FR" dirty="0"/>
          </a:p>
        </p:txBody>
      </p:sp>
      <p:pic>
        <p:nvPicPr>
          <p:cNvPr id="4" name="Image 3">
            <a:extLst>
              <a:ext uri="{FF2B5EF4-FFF2-40B4-BE49-F238E27FC236}">
                <a16:creationId xmlns:a16="http://schemas.microsoft.com/office/drawing/2014/main" id="{AC3A1FC6-A685-4200-9C5A-199E4F023B78}"/>
              </a:ext>
            </a:extLst>
          </p:cNvPr>
          <p:cNvPicPr>
            <a:picLocks noChangeAspect="1"/>
          </p:cNvPicPr>
          <p:nvPr>
            <p:custDataLst>
              <p:tags r:id="rId2"/>
            </p:custDataLst>
          </p:nvPr>
        </p:nvPicPr>
        <p:blipFill>
          <a:blip r:embed="rId6"/>
          <a:stretch>
            <a:fillRect/>
          </a:stretch>
        </p:blipFill>
        <p:spPr>
          <a:xfrm>
            <a:off x="3255952" y="894421"/>
            <a:ext cx="8219048" cy="1980952"/>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488CA678-D697-49CF-B3EA-604150760E4A}"/>
              </a:ext>
            </a:extLst>
          </p:cNvPr>
          <p:cNvPicPr>
            <a:picLocks noChangeAspect="1"/>
          </p:cNvPicPr>
          <p:nvPr>
            <p:custDataLst>
              <p:tags r:id="rId3"/>
            </p:custDataLst>
          </p:nvPr>
        </p:nvPicPr>
        <p:blipFill>
          <a:blip r:embed="rId7"/>
          <a:stretch>
            <a:fillRect/>
          </a:stretch>
        </p:blipFill>
        <p:spPr>
          <a:xfrm>
            <a:off x="3468666" y="3759200"/>
            <a:ext cx="8133333" cy="1923810"/>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3E220F41-8D45-496D-8EEB-5D5B350A8291}"/>
              </a:ext>
            </a:extLst>
          </p:cNvPr>
          <p:cNvPicPr>
            <a:picLocks noChangeAspect="1"/>
          </p:cNvPicPr>
          <p:nvPr>
            <p:custDataLst>
              <p:tags r:id="rId4"/>
            </p:custDataLst>
          </p:nvPr>
        </p:nvPicPr>
        <p:blipFill>
          <a:blip r:embed="rId8"/>
          <a:stretch>
            <a:fillRect/>
          </a:stretch>
        </p:blipFill>
        <p:spPr>
          <a:xfrm>
            <a:off x="804458" y="1987743"/>
            <a:ext cx="1980952" cy="30857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072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7D7FDC4-EB30-4075-9D1D-BFDC76E74F30}"/>
              </a:ext>
            </a:extLst>
          </p:cNvPr>
          <p:cNvSpPr>
            <a:spLocks noGrp="1"/>
          </p:cNvSpPr>
          <p:nvPr>
            <p:ph type="sldNum" sz="quarter" idx="12"/>
            <p:custDataLst>
              <p:tags r:id="rId1"/>
            </p:custDataLst>
          </p:nvPr>
        </p:nvSpPr>
        <p:spPr/>
        <p:txBody>
          <a:bodyPr/>
          <a:lstStyle/>
          <a:p>
            <a:fld id="{D2E3CAAE-7AAD-4CA7-A317-7E92AF67A54E}" type="slidenum">
              <a:rPr lang="fr-FR" smtClean="0"/>
              <a:pPr/>
              <a:t>47</a:t>
            </a:fld>
            <a:endParaRPr lang="fr-FR" dirty="0"/>
          </a:p>
        </p:txBody>
      </p:sp>
      <p:pic>
        <p:nvPicPr>
          <p:cNvPr id="4" name="Image 3">
            <a:extLst>
              <a:ext uri="{FF2B5EF4-FFF2-40B4-BE49-F238E27FC236}">
                <a16:creationId xmlns:a16="http://schemas.microsoft.com/office/drawing/2014/main" id="{11D47C6C-5CA4-4C85-9850-08EB233A0C4E}"/>
              </a:ext>
            </a:extLst>
          </p:cNvPr>
          <p:cNvPicPr>
            <a:picLocks noChangeAspect="1"/>
          </p:cNvPicPr>
          <p:nvPr>
            <p:custDataLst>
              <p:tags r:id="rId2"/>
            </p:custDataLst>
          </p:nvPr>
        </p:nvPicPr>
        <p:blipFill>
          <a:blip r:embed="rId4">
            <a:extLst>
              <a:ext uri="{28A0092B-C50C-407E-A947-70E740481C1C}">
                <a14:useLocalDpi xmlns:a14="http://schemas.microsoft.com/office/drawing/2010/main" val="0"/>
              </a:ext>
            </a:extLst>
          </a:blip>
          <a:srcRect/>
          <a:stretch/>
        </p:blipFill>
        <p:spPr>
          <a:xfrm>
            <a:off x="914582" y="863600"/>
            <a:ext cx="10896417" cy="52658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53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4ADA6AB-C0CD-4DC9-8D93-1B7E36B87B8E}"/>
              </a:ext>
            </a:extLst>
          </p:cNvPr>
          <p:cNvSpPr>
            <a:spLocks noGrp="1"/>
          </p:cNvSpPr>
          <p:nvPr>
            <p:ph type="sldNum" sz="quarter" idx="12"/>
            <p:custDataLst>
              <p:tags r:id="rId1"/>
            </p:custDataLst>
          </p:nvPr>
        </p:nvSpPr>
        <p:spPr/>
        <p:txBody>
          <a:bodyPr/>
          <a:lstStyle/>
          <a:p>
            <a:fld id="{D2E3CAAE-7AAD-4CA7-A317-7E92AF67A54E}" type="slidenum">
              <a:rPr lang="fr-FR" smtClean="0"/>
              <a:pPr/>
              <a:t>48</a:t>
            </a:fld>
            <a:endParaRPr lang="fr-FR" dirty="0"/>
          </a:p>
        </p:txBody>
      </p:sp>
      <p:pic>
        <p:nvPicPr>
          <p:cNvPr id="6" name="Image 5">
            <a:extLst>
              <a:ext uri="{FF2B5EF4-FFF2-40B4-BE49-F238E27FC236}">
                <a16:creationId xmlns:a16="http://schemas.microsoft.com/office/drawing/2014/main" id="{203E2A1E-FA59-45B6-9477-B227E6E8D534}"/>
              </a:ext>
            </a:extLst>
          </p:cNvPr>
          <p:cNvPicPr>
            <a:picLocks noChangeAspect="1"/>
          </p:cNvPicPr>
          <p:nvPr>
            <p:custDataLst>
              <p:tags r:id="rId2"/>
            </p:custDataLst>
          </p:nvPr>
        </p:nvPicPr>
        <p:blipFill>
          <a:blip r:embed="rId4">
            <a:extLst>
              <a:ext uri="{28A0092B-C50C-407E-A947-70E740481C1C}">
                <a14:useLocalDpi xmlns:a14="http://schemas.microsoft.com/office/drawing/2010/main" val="0"/>
              </a:ext>
            </a:extLst>
          </a:blip>
          <a:srcRect/>
          <a:stretch/>
        </p:blipFill>
        <p:spPr>
          <a:xfrm>
            <a:off x="448733" y="644645"/>
            <a:ext cx="11523133" cy="55687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784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6CCCBDA-687D-49A2-AB37-5085F3055251}"/>
              </a:ext>
            </a:extLst>
          </p:cNvPr>
          <p:cNvSpPr>
            <a:spLocks noGrp="1"/>
          </p:cNvSpPr>
          <p:nvPr>
            <p:ph type="sldNum" sz="quarter" idx="12"/>
            <p:custDataLst>
              <p:tags r:id="rId1"/>
            </p:custDataLst>
          </p:nvPr>
        </p:nvSpPr>
        <p:spPr/>
        <p:txBody>
          <a:bodyPr/>
          <a:lstStyle/>
          <a:p>
            <a:fld id="{D2E3CAAE-7AAD-4CA7-A317-7E92AF67A54E}" type="slidenum">
              <a:rPr lang="fr-FR" smtClean="0"/>
              <a:pPr/>
              <a:t>49</a:t>
            </a:fld>
            <a:endParaRPr lang="fr-FR" dirty="0"/>
          </a:p>
        </p:txBody>
      </p:sp>
      <p:pic>
        <p:nvPicPr>
          <p:cNvPr id="4" name="Image 3">
            <a:extLst>
              <a:ext uri="{FF2B5EF4-FFF2-40B4-BE49-F238E27FC236}">
                <a16:creationId xmlns:a16="http://schemas.microsoft.com/office/drawing/2014/main" id="{AECCE3D3-2866-4312-80B7-D6853B333CC4}"/>
              </a:ext>
            </a:extLst>
          </p:cNvPr>
          <p:cNvPicPr>
            <a:picLocks noChangeAspect="1"/>
          </p:cNvPicPr>
          <p:nvPr>
            <p:custDataLst>
              <p:tags r:id="rId2"/>
            </p:custDataLst>
          </p:nvPr>
        </p:nvPicPr>
        <p:blipFill>
          <a:blip r:embed="rId4">
            <a:extLst>
              <a:ext uri="{28A0092B-C50C-407E-A947-70E740481C1C}">
                <a14:useLocalDpi xmlns:a14="http://schemas.microsoft.com/office/drawing/2010/main" val="0"/>
              </a:ext>
            </a:extLst>
          </a:blip>
          <a:srcRect/>
          <a:stretch/>
        </p:blipFill>
        <p:spPr>
          <a:xfrm>
            <a:off x="321733" y="660798"/>
            <a:ext cx="11785600" cy="56955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870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944D49-1143-45C1-AC5E-1EF1C19E57F4}"/>
              </a:ext>
            </a:extLst>
          </p:cNvPr>
          <p:cNvSpPr>
            <a:spLocks noGrp="1"/>
          </p:cNvSpPr>
          <p:nvPr>
            <p:ph type="title"/>
            <p:custDataLst>
              <p:tags r:id="rId1"/>
            </p:custDataLst>
          </p:nvPr>
        </p:nvSpPr>
        <p:spPr/>
        <p:txBody>
          <a:bodyPr/>
          <a:lstStyle/>
          <a:p>
            <a:r>
              <a:rPr lang="fr-FR" dirty="0"/>
              <a:t>L'importance de la fiabilité du temps</a:t>
            </a:r>
          </a:p>
        </p:txBody>
      </p:sp>
      <p:pic>
        <p:nvPicPr>
          <p:cNvPr id="8" name="Espace réservé du contenu 7">
            <a:extLst>
              <a:ext uri="{FF2B5EF4-FFF2-40B4-BE49-F238E27FC236}">
                <a16:creationId xmlns:a16="http://schemas.microsoft.com/office/drawing/2014/main" id="{4A782F24-EA07-46EA-883F-EFDD421FDDE1}"/>
              </a:ext>
            </a:extLst>
          </p:cNvPr>
          <p:cNvPicPr>
            <a:picLocks noGrp="1" noChangeAspect="1"/>
          </p:cNvPicPr>
          <p:nvPr>
            <p:ph sz="half" idx="1"/>
            <p:custDataLst>
              <p:tags r:id="rId2"/>
            </p:custDataLst>
          </p:nvPr>
        </p:nvPicPr>
        <p:blipFill rotWithShape="1">
          <a:blip r:embed="rId6">
            <a:extLst>
              <a:ext uri="{28A0092B-C50C-407E-A947-70E740481C1C}">
                <a14:useLocalDpi xmlns:a14="http://schemas.microsoft.com/office/drawing/2010/main" val="0"/>
              </a:ext>
            </a:extLst>
          </a:blip>
          <a:srcRect l="1795" b="6916"/>
          <a:stretch/>
        </p:blipFill>
        <p:spPr>
          <a:xfrm>
            <a:off x="1148537" y="1755734"/>
            <a:ext cx="3737678" cy="33465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Espace réservé du contenu 3">
            <a:extLst>
              <a:ext uri="{FF2B5EF4-FFF2-40B4-BE49-F238E27FC236}">
                <a16:creationId xmlns:a16="http://schemas.microsoft.com/office/drawing/2014/main" id="{0E53E97C-7942-47C5-88A3-4EF2BC0A073D}"/>
              </a:ext>
            </a:extLst>
          </p:cNvPr>
          <p:cNvSpPr>
            <a:spLocks noGrp="1"/>
          </p:cNvSpPr>
          <p:nvPr>
            <p:ph sz="half" idx="2"/>
            <p:custDataLst>
              <p:tags r:id="rId3"/>
            </p:custDataLst>
          </p:nvPr>
        </p:nvSpPr>
        <p:spPr>
          <a:xfrm>
            <a:off x="5342467" y="1512277"/>
            <a:ext cx="6011333" cy="4664686"/>
          </a:xfrm>
        </p:spPr>
        <p:txBody>
          <a:bodyPr/>
          <a:lstStyle/>
          <a:p>
            <a:endParaRPr lang="fr-FR" dirty="0"/>
          </a:p>
          <a:p>
            <a:r>
              <a:rPr lang="fr-FR" dirty="0"/>
              <a:t>L'horodatage des logs est essentiel pour corréler les évènements.</a:t>
            </a:r>
          </a:p>
          <a:p>
            <a:r>
              <a:rPr lang="fr-FR" dirty="0"/>
              <a:t>Il est donc essentiel que toutes les sources soient synchronisées entre elles.</a:t>
            </a:r>
          </a:p>
          <a:p>
            <a:r>
              <a:rPr lang="fr-FR" dirty="0"/>
              <a:t>La désynchronisation est souvent la première étape d'une attaque.</a:t>
            </a:r>
          </a:p>
        </p:txBody>
      </p:sp>
      <p:sp>
        <p:nvSpPr>
          <p:cNvPr id="6" name="Espace réservé du numéro de diapositive 5">
            <a:extLst>
              <a:ext uri="{FF2B5EF4-FFF2-40B4-BE49-F238E27FC236}">
                <a16:creationId xmlns:a16="http://schemas.microsoft.com/office/drawing/2014/main" id="{714DD2A9-FCAE-48AD-B4B5-A1D5BBC6F897}"/>
              </a:ext>
            </a:extLst>
          </p:cNvPr>
          <p:cNvSpPr>
            <a:spLocks noGrp="1"/>
          </p:cNvSpPr>
          <p:nvPr>
            <p:ph type="sldNum" sz="quarter" idx="12"/>
            <p:custDataLst>
              <p:tags r:id="rId4"/>
            </p:custDataLst>
          </p:nvPr>
        </p:nvSpPr>
        <p:spPr/>
        <p:txBody>
          <a:bodyPr/>
          <a:lstStyle/>
          <a:p>
            <a:fld id="{D2E3CAAE-7AAD-4CA7-A317-7E92AF67A54E}" type="slidenum">
              <a:rPr lang="fr-FR" smtClean="0"/>
              <a:pPr/>
              <a:t>5</a:t>
            </a:fld>
            <a:endParaRPr lang="fr-FR" dirty="0"/>
          </a:p>
        </p:txBody>
      </p:sp>
    </p:spTree>
    <p:extLst>
      <p:ext uri="{BB962C8B-B14F-4D97-AF65-F5344CB8AC3E}">
        <p14:creationId xmlns:p14="http://schemas.microsoft.com/office/powerpoint/2010/main" val="314816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E480AD8-7DC9-4AA2-9653-239D14042DEA}"/>
              </a:ext>
            </a:extLst>
          </p:cNvPr>
          <p:cNvSpPr>
            <a:spLocks noGrp="1"/>
          </p:cNvSpPr>
          <p:nvPr>
            <p:ph type="title"/>
            <p:custDataLst>
              <p:tags r:id="rId1"/>
            </p:custDataLst>
          </p:nvPr>
        </p:nvSpPr>
        <p:spPr/>
        <p:txBody>
          <a:bodyPr/>
          <a:lstStyle/>
          <a:p>
            <a:r>
              <a:rPr lang="fr-FR" dirty="0"/>
              <a:t>Configuration d’alertes</a:t>
            </a:r>
          </a:p>
        </p:txBody>
      </p:sp>
      <p:sp>
        <p:nvSpPr>
          <p:cNvPr id="2" name="Espace réservé du numéro de diapositive 1">
            <a:extLst>
              <a:ext uri="{FF2B5EF4-FFF2-40B4-BE49-F238E27FC236}">
                <a16:creationId xmlns:a16="http://schemas.microsoft.com/office/drawing/2014/main" id="{F008E234-7209-4506-9B2F-831EF120C53E}"/>
              </a:ext>
            </a:extLst>
          </p:cNvPr>
          <p:cNvSpPr>
            <a:spLocks noGrp="1"/>
          </p:cNvSpPr>
          <p:nvPr>
            <p:ph type="sldNum" sz="quarter" idx="12"/>
            <p:custDataLst>
              <p:tags r:id="rId2"/>
            </p:custDataLst>
          </p:nvPr>
        </p:nvSpPr>
        <p:spPr/>
        <p:txBody>
          <a:bodyPr/>
          <a:lstStyle/>
          <a:p>
            <a:fld id="{D2E3CAAE-7AAD-4CA7-A317-7E92AF67A54E}" type="slidenum">
              <a:rPr lang="fr-FR" smtClean="0"/>
              <a:pPr/>
              <a:t>50</a:t>
            </a:fld>
            <a:endParaRPr lang="fr-FR" dirty="0"/>
          </a:p>
        </p:txBody>
      </p:sp>
      <p:pic>
        <p:nvPicPr>
          <p:cNvPr id="4" name="Image 3">
            <a:extLst>
              <a:ext uri="{FF2B5EF4-FFF2-40B4-BE49-F238E27FC236}">
                <a16:creationId xmlns:a16="http://schemas.microsoft.com/office/drawing/2014/main" id="{2E7D907F-9E51-4AAE-8BC6-FE8A750E48ED}"/>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Lst>
          </a:blip>
          <a:srcRect/>
          <a:stretch/>
        </p:blipFill>
        <p:spPr>
          <a:xfrm>
            <a:off x="323851" y="1807454"/>
            <a:ext cx="11544298" cy="42035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09573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349EC17-048F-40B2-A251-F1F3425A4851}"/>
              </a:ext>
            </a:extLst>
          </p:cNvPr>
          <p:cNvSpPr>
            <a:spLocks noGrp="1"/>
          </p:cNvSpPr>
          <p:nvPr>
            <p:ph type="title"/>
            <p:custDataLst>
              <p:tags r:id="rId1"/>
            </p:custDataLst>
          </p:nvPr>
        </p:nvSpPr>
        <p:spPr/>
        <p:txBody>
          <a:bodyPr/>
          <a:lstStyle/>
          <a:p>
            <a:r>
              <a:rPr lang="fr-FR" dirty="0"/>
              <a:t>Pour aller plus loin en libre</a:t>
            </a:r>
          </a:p>
        </p:txBody>
      </p:sp>
      <p:sp>
        <p:nvSpPr>
          <p:cNvPr id="4" name="Espace réservé du contenu 3">
            <a:extLst>
              <a:ext uri="{FF2B5EF4-FFF2-40B4-BE49-F238E27FC236}">
                <a16:creationId xmlns:a16="http://schemas.microsoft.com/office/drawing/2014/main" id="{2D814E24-215E-42F8-BD1B-6B62BD4CEF38}"/>
              </a:ext>
            </a:extLst>
          </p:cNvPr>
          <p:cNvSpPr>
            <a:spLocks noGrp="1"/>
          </p:cNvSpPr>
          <p:nvPr>
            <p:ph idx="1"/>
            <p:custDataLst>
              <p:tags r:id="rId2"/>
            </p:custDataLst>
          </p:nvPr>
        </p:nvSpPr>
        <p:spPr>
          <a:xfrm>
            <a:off x="4167921" y="1743076"/>
            <a:ext cx="7410450" cy="4351338"/>
          </a:xfrm>
        </p:spPr>
        <p:txBody>
          <a:bodyPr>
            <a:normAutofit fontScale="92500" lnSpcReduction="10000"/>
          </a:bodyPr>
          <a:lstStyle/>
          <a:p>
            <a:r>
              <a:rPr lang="fr-FR" b="1" dirty="0"/>
              <a:t>Zircolite</a:t>
            </a:r>
            <a:r>
              <a:rPr lang="fr-FR" dirty="0"/>
              <a:t>, un outil d'investigation numérique simple d'utilisation capable de détecter des évènements de sécurité suspects dans différents formats de journaux d'évènements (logs), dont le format .</a:t>
            </a:r>
            <a:r>
              <a:rPr lang="fr-FR" dirty="0" err="1"/>
              <a:t>evtx</a:t>
            </a:r>
            <a:r>
              <a:rPr lang="fr-FR" dirty="0"/>
              <a:t> (Windows), les logs Audit Linux, le format JSON, etc.</a:t>
            </a:r>
          </a:p>
          <a:p>
            <a:endParaRPr lang="fr-FR" dirty="0"/>
          </a:p>
          <a:p>
            <a:endParaRPr lang="fr-FR" dirty="0"/>
          </a:p>
          <a:p>
            <a:r>
              <a:rPr lang="fr-FR" dirty="0"/>
              <a:t>ANSSI AD Timeline génère une chronologie basée sur les métadonnées de réplication Active Directory pour les objets considérés comme intéressants.</a:t>
            </a:r>
          </a:p>
        </p:txBody>
      </p:sp>
      <p:sp>
        <p:nvSpPr>
          <p:cNvPr id="2" name="Espace réservé du numéro de diapositive 1">
            <a:extLst>
              <a:ext uri="{FF2B5EF4-FFF2-40B4-BE49-F238E27FC236}">
                <a16:creationId xmlns:a16="http://schemas.microsoft.com/office/drawing/2014/main" id="{5F53334E-8FC4-4B01-B96B-00C7E2E807EA}"/>
              </a:ext>
            </a:extLst>
          </p:cNvPr>
          <p:cNvSpPr>
            <a:spLocks noGrp="1"/>
          </p:cNvSpPr>
          <p:nvPr>
            <p:ph type="sldNum" sz="quarter" idx="12"/>
            <p:custDataLst>
              <p:tags r:id="rId3"/>
            </p:custDataLst>
          </p:nvPr>
        </p:nvSpPr>
        <p:spPr/>
        <p:txBody>
          <a:bodyPr/>
          <a:lstStyle/>
          <a:p>
            <a:fld id="{D2E3CAAE-7AAD-4CA7-A317-7E92AF67A54E}" type="slidenum">
              <a:rPr lang="fr-FR" smtClean="0"/>
              <a:pPr/>
              <a:t>51</a:t>
            </a:fld>
            <a:endParaRPr lang="fr-FR" dirty="0"/>
          </a:p>
        </p:txBody>
      </p:sp>
      <p:pic>
        <p:nvPicPr>
          <p:cNvPr id="3074" name="Picture 2">
            <a:extLst>
              <a:ext uri="{FF2B5EF4-FFF2-40B4-BE49-F238E27FC236}">
                <a16:creationId xmlns:a16="http://schemas.microsoft.com/office/drawing/2014/main" id="{835715E5-3145-4EAC-8578-B2ED4E06FCB7}"/>
              </a:ext>
            </a:extLst>
          </p:cNvPr>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880329" y="1802146"/>
            <a:ext cx="3287592" cy="105456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e 6">
            <a:extLst>
              <a:ext uri="{FF2B5EF4-FFF2-40B4-BE49-F238E27FC236}">
                <a16:creationId xmlns:a16="http://schemas.microsoft.com/office/drawing/2014/main" id="{9B158161-BBE4-4903-8CA9-72A7DFB92A17}"/>
              </a:ext>
            </a:extLst>
          </p:cNvPr>
          <p:cNvGrpSpPr/>
          <p:nvPr/>
        </p:nvGrpSpPr>
        <p:grpSpPr>
          <a:xfrm>
            <a:off x="971550" y="4592304"/>
            <a:ext cx="2891673" cy="1308100"/>
            <a:chOff x="971550" y="4592304"/>
            <a:chExt cx="2891673" cy="1308100"/>
          </a:xfrm>
        </p:grpSpPr>
        <p:pic>
          <p:nvPicPr>
            <p:cNvPr id="3076" name="Picture 4">
              <a:extLst>
                <a:ext uri="{FF2B5EF4-FFF2-40B4-BE49-F238E27FC236}">
                  <a16:creationId xmlns:a16="http://schemas.microsoft.com/office/drawing/2014/main" id="{A29EDD40-B6A6-4093-AEE5-8000FB1147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1593" y="4703762"/>
              <a:ext cx="1771630" cy="10582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89E36F30-5FA5-4CFC-9260-DB4313E4D6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550" y="4592304"/>
              <a:ext cx="1231836" cy="13081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597089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51D27F77-D720-4BFF-84BB-5EFCEA3505D2}"/>
              </a:ext>
            </a:extLst>
          </p:cNvPr>
          <p:cNvSpPr>
            <a:spLocks noGrp="1"/>
          </p:cNvSpPr>
          <p:nvPr>
            <p:ph type="body" idx="1"/>
            <p:custDataLst>
              <p:tags r:id="rId1"/>
            </p:custDataLst>
          </p:nvPr>
        </p:nvSpPr>
        <p:spPr/>
        <p:txBody>
          <a:bodyPr/>
          <a:lstStyle/>
          <a:p>
            <a:endParaRPr lang="fr-FR"/>
          </a:p>
        </p:txBody>
      </p:sp>
      <p:sp>
        <p:nvSpPr>
          <p:cNvPr id="3" name="Titre 2">
            <a:extLst>
              <a:ext uri="{FF2B5EF4-FFF2-40B4-BE49-F238E27FC236}">
                <a16:creationId xmlns:a16="http://schemas.microsoft.com/office/drawing/2014/main" id="{6EE3FBD2-D868-4A1B-877C-92D158B56F9C}"/>
              </a:ext>
            </a:extLst>
          </p:cNvPr>
          <p:cNvSpPr>
            <a:spLocks noGrp="1"/>
          </p:cNvSpPr>
          <p:nvPr>
            <p:ph type="title"/>
            <p:custDataLst>
              <p:tags r:id="rId2"/>
            </p:custDataLst>
          </p:nvPr>
        </p:nvSpPr>
        <p:spPr/>
        <p:txBody>
          <a:bodyPr/>
          <a:lstStyle/>
          <a:p>
            <a:r>
              <a:rPr lang="fr-FR" dirty="0"/>
              <a:t>Merci pour votre attention.</a:t>
            </a:r>
            <a:br>
              <a:rPr lang="fr-FR" dirty="0"/>
            </a:br>
            <a:r>
              <a:rPr lang="fr-FR" dirty="0"/>
              <a:t>Place aux questions</a:t>
            </a:r>
          </a:p>
        </p:txBody>
      </p:sp>
      <p:sp>
        <p:nvSpPr>
          <p:cNvPr id="2" name="Espace réservé du numéro de diapositive 1">
            <a:extLst>
              <a:ext uri="{FF2B5EF4-FFF2-40B4-BE49-F238E27FC236}">
                <a16:creationId xmlns:a16="http://schemas.microsoft.com/office/drawing/2014/main" id="{59954F79-89CF-4800-B9C5-7999F16BEBED}"/>
              </a:ext>
            </a:extLst>
          </p:cNvPr>
          <p:cNvSpPr>
            <a:spLocks noGrp="1"/>
          </p:cNvSpPr>
          <p:nvPr>
            <p:ph type="sldNum" sz="quarter" idx="11"/>
            <p:custDataLst>
              <p:tags r:id="rId3"/>
            </p:custDataLst>
          </p:nvPr>
        </p:nvSpPr>
        <p:spPr/>
        <p:txBody>
          <a:bodyPr/>
          <a:lstStyle/>
          <a:p>
            <a:fld id="{D2E3CAAE-7AAD-4CA7-A317-7E92AF67A54E}" type="slidenum">
              <a:rPr lang="fr-FR" smtClean="0"/>
              <a:pPr/>
              <a:t>52</a:t>
            </a:fld>
            <a:endParaRPr lang="fr-FR" dirty="0"/>
          </a:p>
        </p:txBody>
      </p:sp>
    </p:spTree>
    <p:extLst>
      <p:ext uri="{BB962C8B-B14F-4D97-AF65-F5344CB8AC3E}">
        <p14:creationId xmlns:p14="http://schemas.microsoft.com/office/powerpoint/2010/main" val="68553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FC2091-6172-45C1-A5CD-22783163A301}"/>
              </a:ext>
            </a:extLst>
          </p:cNvPr>
          <p:cNvSpPr>
            <a:spLocks noGrp="1"/>
          </p:cNvSpPr>
          <p:nvPr>
            <p:ph type="title"/>
            <p:custDataLst>
              <p:tags r:id="rId1"/>
            </p:custDataLst>
          </p:nvPr>
        </p:nvSpPr>
        <p:spPr/>
        <p:txBody>
          <a:bodyPr/>
          <a:lstStyle/>
          <a:p>
            <a:r>
              <a:rPr lang="fr-FR" dirty="0"/>
              <a:t>La synchronisation des horloges</a:t>
            </a:r>
          </a:p>
        </p:txBody>
      </p:sp>
      <p:sp>
        <p:nvSpPr>
          <p:cNvPr id="3" name="Espace réservé du contenu 2">
            <a:extLst>
              <a:ext uri="{FF2B5EF4-FFF2-40B4-BE49-F238E27FC236}">
                <a16:creationId xmlns:a16="http://schemas.microsoft.com/office/drawing/2014/main" id="{1587AC44-A424-4B58-AC98-6434C79EFDC2}"/>
              </a:ext>
            </a:extLst>
          </p:cNvPr>
          <p:cNvSpPr>
            <a:spLocks noGrp="1"/>
          </p:cNvSpPr>
          <p:nvPr>
            <p:ph idx="1"/>
            <p:custDataLst>
              <p:tags r:id="rId2"/>
            </p:custDataLst>
          </p:nvPr>
        </p:nvSpPr>
        <p:spPr>
          <a:xfrm>
            <a:off x="838199" y="1608992"/>
            <a:ext cx="10679723" cy="4567971"/>
          </a:xfrm>
        </p:spPr>
        <p:txBody>
          <a:bodyPr>
            <a:normAutofit/>
          </a:bodyPr>
          <a:lstStyle/>
          <a:p>
            <a:endParaRPr lang="fr-FR" dirty="0"/>
          </a:p>
          <a:p>
            <a:r>
              <a:rPr lang="fr-FR" dirty="0"/>
              <a:t>En environnement AD, les systèmes Windows synchronisent par défaut leurs horloges avec celles des contrôleurs de domaine.</a:t>
            </a:r>
          </a:p>
          <a:p>
            <a:r>
              <a:rPr lang="fr-FR" dirty="0"/>
              <a:t>En revanche, la source de temps de la forêt AD doit être synchronisée avec les serveurs NTP de référence du SI.</a:t>
            </a:r>
          </a:p>
          <a:p>
            <a:r>
              <a:rPr lang="fr-FR" dirty="0"/>
              <a:t>Il est recommandé de </a:t>
            </a:r>
            <a:r>
              <a:rPr lang="fr-FR" b="1" dirty="0"/>
              <a:t>forcer</a:t>
            </a:r>
            <a:r>
              <a:rPr lang="fr-FR" dirty="0"/>
              <a:t> la configuration de W32Time via GPO pour éviter la modification ultérieurement.</a:t>
            </a:r>
          </a:p>
          <a:p>
            <a:r>
              <a:rPr lang="fr-FR" dirty="0"/>
              <a:t>Faire de même pour s’assurer que le service est en démarrage automatique.</a:t>
            </a:r>
          </a:p>
        </p:txBody>
      </p:sp>
      <p:sp>
        <p:nvSpPr>
          <p:cNvPr id="5" name="Espace réservé du numéro de diapositive 4">
            <a:extLst>
              <a:ext uri="{FF2B5EF4-FFF2-40B4-BE49-F238E27FC236}">
                <a16:creationId xmlns:a16="http://schemas.microsoft.com/office/drawing/2014/main" id="{2C5A9D77-AEC7-44A1-B2E2-DEB60E753E4E}"/>
              </a:ext>
            </a:extLst>
          </p:cNvPr>
          <p:cNvSpPr>
            <a:spLocks noGrp="1"/>
          </p:cNvSpPr>
          <p:nvPr>
            <p:ph type="sldNum" sz="quarter" idx="12"/>
            <p:custDataLst>
              <p:tags r:id="rId3"/>
            </p:custDataLst>
          </p:nvPr>
        </p:nvSpPr>
        <p:spPr/>
        <p:txBody>
          <a:bodyPr/>
          <a:lstStyle/>
          <a:p>
            <a:fld id="{E294C8A6-1EC1-49D8-918A-3F703B575DA3}" type="slidenum">
              <a:rPr lang="fr-FR" smtClean="0"/>
              <a:pPr/>
              <a:t>6</a:t>
            </a:fld>
            <a:endParaRPr lang="fr-FR" dirty="0"/>
          </a:p>
        </p:txBody>
      </p:sp>
    </p:spTree>
    <p:extLst>
      <p:ext uri="{BB962C8B-B14F-4D97-AF65-F5344CB8AC3E}">
        <p14:creationId xmlns:p14="http://schemas.microsoft.com/office/powerpoint/2010/main" val="251482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4C6446A7-32F0-4CCD-AA4C-D027191C1D8B}"/>
              </a:ext>
            </a:extLst>
          </p:cNvPr>
          <p:cNvSpPr>
            <a:spLocks noGrp="1"/>
          </p:cNvSpPr>
          <p:nvPr>
            <p:ph type="body" idx="1"/>
            <p:custDataLst>
              <p:tags r:id="rId1"/>
            </p:custDataLst>
          </p:nvPr>
        </p:nvSpPr>
        <p:spPr/>
        <p:txBody>
          <a:bodyPr/>
          <a:lstStyle/>
          <a:p>
            <a:endParaRPr lang="fr-FR"/>
          </a:p>
        </p:txBody>
      </p:sp>
      <p:sp>
        <p:nvSpPr>
          <p:cNvPr id="10" name="Titre 9">
            <a:extLst>
              <a:ext uri="{FF2B5EF4-FFF2-40B4-BE49-F238E27FC236}">
                <a16:creationId xmlns:a16="http://schemas.microsoft.com/office/drawing/2014/main" id="{13D975DD-335F-4791-A145-03812468D9C3}"/>
              </a:ext>
            </a:extLst>
          </p:cNvPr>
          <p:cNvSpPr>
            <a:spLocks noGrp="1"/>
          </p:cNvSpPr>
          <p:nvPr>
            <p:ph type="title"/>
            <p:custDataLst>
              <p:tags r:id="rId2"/>
            </p:custDataLst>
          </p:nvPr>
        </p:nvSpPr>
        <p:spPr/>
        <p:txBody>
          <a:bodyPr/>
          <a:lstStyle/>
          <a:p>
            <a:r>
              <a:rPr lang="fr-FR" dirty="0"/>
              <a:t>Les journaux d'évènements</a:t>
            </a:r>
          </a:p>
        </p:txBody>
      </p:sp>
      <p:sp>
        <p:nvSpPr>
          <p:cNvPr id="5" name="Espace réservé du numéro de diapositive 4">
            <a:extLst>
              <a:ext uri="{FF2B5EF4-FFF2-40B4-BE49-F238E27FC236}">
                <a16:creationId xmlns:a16="http://schemas.microsoft.com/office/drawing/2014/main" id="{EE0A1637-4595-4843-AF41-B2DDD4101DC5}"/>
              </a:ext>
            </a:extLst>
          </p:cNvPr>
          <p:cNvSpPr>
            <a:spLocks noGrp="1"/>
          </p:cNvSpPr>
          <p:nvPr>
            <p:ph type="sldNum" sz="quarter" idx="11"/>
            <p:custDataLst>
              <p:tags r:id="rId3"/>
            </p:custDataLst>
          </p:nvPr>
        </p:nvSpPr>
        <p:spPr/>
        <p:txBody>
          <a:bodyPr/>
          <a:lstStyle/>
          <a:p>
            <a:fld id="{E294C8A6-1EC1-49D8-918A-3F703B575DA3}" type="slidenum">
              <a:rPr lang="fr-FR" smtClean="0"/>
              <a:pPr/>
              <a:t>7</a:t>
            </a:fld>
            <a:endParaRPr lang="fr-FR" dirty="0"/>
          </a:p>
        </p:txBody>
      </p:sp>
      <p:pic>
        <p:nvPicPr>
          <p:cNvPr id="1028" name="Picture 4">
            <a:extLst>
              <a:ext uri="{FF2B5EF4-FFF2-40B4-BE49-F238E27FC236}">
                <a16:creationId xmlns:a16="http://schemas.microsoft.com/office/drawing/2014/main" id="{4CBD1772-9E34-4080-8224-1B0750E42494}"/>
              </a:ext>
            </a:extLst>
          </p:cNvPr>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171017" y="4768654"/>
            <a:ext cx="1947333" cy="194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95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28AD102-AB3A-448E-8C22-4009AB074299}"/>
              </a:ext>
            </a:extLst>
          </p:cNvPr>
          <p:cNvSpPr>
            <a:spLocks noGrp="1"/>
          </p:cNvSpPr>
          <p:nvPr>
            <p:ph type="title"/>
            <p:custDataLst>
              <p:tags r:id="rId1"/>
            </p:custDataLst>
          </p:nvPr>
        </p:nvSpPr>
        <p:spPr/>
        <p:txBody>
          <a:bodyPr/>
          <a:lstStyle/>
          <a:p>
            <a:r>
              <a:rPr lang="fr-FR" dirty="0"/>
              <a:t>Qu'est-ce que le format EVTX</a:t>
            </a:r>
          </a:p>
        </p:txBody>
      </p:sp>
      <p:sp>
        <p:nvSpPr>
          <p:cNvPr id="7" name="Espace réservé du contenu 6">
            <a:extLst>
              <a:ext uri="{FF2B5EF4-FFF2-40B4-BE49-F238E27FC236}">
                <a16:creationId xmlns:a16="http://schemas.microsoft.com/office/drawing/2014/main" id="{9DB545A2-60E6-4581-8593-222CE3EB5DD6}"/>
              </a:ext>
            </a:extLst>
          </p:cNvPr>
          <p:cNvSpPr>
            <a:spLocks noGrp="1"/>
          </p:cNvSpPr>
          <p:nvPr>
            <p:ph idx="1"/>
            <p:custDataLst>
              <p:tags r:id="rId2"/>
            </p:custDataLst>
          </p:nvPr>
        </p:nvSpPr>
        <p:spPr>
          <a:xfrm>
            <a:off x="838200" y="1690688"/>
            <a:ext cx="10515600" cy="4486275"/>
          </a:xfrm>
        </p:spPr>
        <p:txBody>
          <a:bodyPr>
            <a:normAutofit/>
          </a:bodyPr>
          <a:lstStyle/>
          <a:p>
            <a:endParaRPr lang="fr-FR" dirty="0"/>
          </a:p>
          <a:p>
            <a:r>
              <a:rPr lang="fr-FR" dirty="0"/>
              <a:t>Un fichier EVTX est un journal des évènements généré par divers services, processus et programmes.</a:t>
            </a:r>
          </a:p>
          <a:p>
            <a:r>
              <a:rPr lang="fr-FR" dirty="0"/>
              <a:t>Il contient des données d'évènement telles que les horodatages, le nom du processus, le type d'opération, les codes de sortie, etc.</a:t>
            </a:r>
          </a:p>
          <a:p>
            <a:r>
              <a:rPr lang="fr-FR" dirty="0"/>
              <a:t>Ils sont enregistrés sous forme de données XML compressées.</a:t>
            </a:r>
          </a:p>
        </p:txBody>
      </p:sp>
      <p:sp>
        <p:nvSpPr>
          <p:cNvPr id="5" name="Espace réservé du numéro de diapositive 4">
            <a:extLst>
              <a:ext uri="{FF2B5EF4-FFF2-40B4-BE49-F238E27FC236}">
                <a16:creationId xmlns:a16="http://schemas.microsoft.com/office/drawing/2014/main" id="{507394C1-9797-4912-B8BD-A13B5E73C444}"/>
              </a:ext>
            </a:extLst>
          </p:cNvPr>
          <p:cNvSpPr>
            <a:spLocks noGrp="1"/>
          </p:cNvSpPr>
          <p:nvPr>
            <p:ph type="sldNum" sz="quarter" idx="12"/>
            <p:custDataLst>
              <p:tags r:id="rId3"/>
            </p:custDataLst>
          </p:nvPr>
        </p:nvSpPr>
        <p:spPr/>
        <p:txBody>
          <a:bodyPr/>
          <a:lstStyle/>
          <a:p>
            <a:fld id="{D2E3CAAE-7AAD-4CA7-A317-7E92AF67A54E}" type="slidenum">
              <a:rPr lang="fr-FR" smtClean="0"/>
              <a:pPr/>
              <a:t>8</a:t>
            </a:fld>
            <a:endParaRPr lang="fr-FR" dirty="0"/>
          </a:p>
        </p:txBody>
      </p:sp>
    </p:spTree>
    <p:extLst>
      <p:ext uri="{BB962C8B-B14F-4D97-AF65-F5344CB8AC3E}">
        <p14:creationId xmlns:p14="http://schemas.microsoft.com/office/powerpoint/2010/main" val="129785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28AD102-AB3A-448E-8C22-4009AB074299}"/>
              </a:ext>
            </a:extLst>
          </p:cNvPr>
          <p:cNvSpPr>
            <a:spLocks noGrp="1"/>
          </p:cNvSpPr>
          <p:nvPr>
            <p:ph type="title"/>
            <p:custDataLst>
              <p:tags r:id="rId1"/>
            </p:custDataLst>
          </p:nvPr>
        </p:nvSpPr>
        <p:spPr/>
        <p:txBody>
          <a:bodyPr/>
          <a:lstStyle/>
          <a:p>
            <a:r>
              <a:rPr lang="fr-FR" dirty="0"/>
              <a:t>L’observateur d’évènements</a:t>
            </a:r>
          </a:p>
        </p:txBody>
      </p:sp>
      <p:sp>
        <p:nvSpPr>
          <p:cNvPr id="7" name="Espace réservé du contenu 6">
            <a:extLst>
              <a:ext uri="{FF2B5EF4-FFF2-40B4-BE49-F238E27FC236}">
                <a16:creationId xmlns:a16="http://schemas.microsoft.com/office/drawing/2014/main" id="{9DB545A2-60E6-4581-8593-222CE3EB5DD6}"/>
              </a:ext>
            </a:extLst>
          </p:cNvPr>
          <p:cNvSpPr>
            <a:spLocks noGrp="1"/>
          </p:cNvSpPr>
          <p:nvPr>
            <p:ph idx="1"/>
            <p:custDataLst>
              <p:tags r:id="rId2"/>
            </p:custDataLst>
          </p:nvPr>
        </p:nvSpPr>
        <p:spPr>
          <a:xfrm>
            <a:off x="838200" y="1690688"/>
            <a:ext cx="10515600" cy="4486275"/>
          </a:xfrm>
        </p:spPr>
        <p:txBody>
          <a:bodyPr>
            <a:normAutofit/>
          </a:bodyPr>
          <a:lstStyle/>
          <a:p>
            <a:r>
              <a:rPr lang="fr-FR" dirty="0"/>
              <a:t>Ils sont enregistrés dans le dossier %</a:t>
            </a:r>
            <a:r>
              <a:rPr lang="fr-FR" dirty="0" err="1"/>
              <a:t>windir</a:t>
            </a:r>
            <a:r>
              <a:rPr lang="fr-FR" dirty="0"/>
              <a:t>%\System32\</a:t>
            </a:r>
            <a:r>
              <a:rPr lang="fr-FR" dirty="0" err="1"/>
              <a:t>winevt</a:t>
            </a:r>
            <a:r>
              <a:rPr lang="fr-FR" dirty="0"/>
              <a:t>\Logs. </a:t>
            </a:r>
          </a:p>
          <a:p>
            <a:r>
              <a:rPr lang="fr-FR" b="1" dirty="0"/>
              <a:t>Event Viewer </a:t>
            </a:r>
            <a:r>
              <a:rPr lang="fr-FR" dirty="0"/>
              <a:t>permet aux administrateurs système d'afficher les journaux d'évènements enregistrés dans un fichier EVTX.</a:t>
            </a:r>
          </a:p>
          <a:p>
            <a:r>
              <a:rPr lang="fr-FR" dirty="0"/>
              <a:t>On peut y filtrer les évènements, les sauvegarder, créer des vues personnalisées.</a:t>
            </a:r>
          </a:p>
          <a:p>
            <a:r>
              <a:rPr lang="fr-FR" dirty="0"/>
              <a:t>On peut également joindre une tâche soit au journal, soit aux évènements.</a:t>
            </a:r>
          </a:p>
          <a:p>
            <a:r>
              <a:rPr lang="fr-FR" dirty="0"/>
              <a:t>On peut utiliser "l’historique de fiabilité (</a:t>
            </a:r>
            <a:r>
              <a:rPr lang="fr-FR" dirty="0" err="1"/>
              <a:t>Reliability</a:t>
            </a:r>
            <a:r>
              <a:rPr lang="fr-FR" dirty="0"/>
              <a:t> monitor)" pour une meilleure compréhension des évènements.</a:t>
            </a:r>
          </a:p>
        </p:txBody>
      </p:sp>
      <p:sp>
        <p:nvSpPr>
          <p:cNvPr id="5" name="Espace réservé du numéro de diapositive 4">
            <a:extLst>
              <a:ext uri="{FF2B5EF4-FFF2-40B4-BE49-F238E27FC236}">
                <a16:creationId xmlns:a16="http://schemas.microsoft.com/office/drawing/2014/main" id="{507394C1-9797-4912-B8BD-A13B5E73C444}"/>
              </a:ext>
            </a:extLst>
          </p:cNvPr>
          <p:cNvSpPr>
            <a:spLocks noGrp="1"/>
          </p:cNvSpPr>
          <p:nvPr>
            <p:ph type="sldNum" sz="quarter" idx="12"/>
            <p:custDataLst>
              <p:tags r:id="rId3"/>
            </p:custDataLst>
          </p:nvPr>
        </p:nvSpPr>
        <p:spPr/>
        <p:txBody>
          <a:bodyPr/>
          <a:lstStyle/>
          <a:p>
            <a:fld id="{D2E3CAAE-7AAD-4CA7-A317-7E92AF67A54E}" type="slidenum">
              <a:rPr lang="fr-FR" smtClean="0"/>
              <a:pPr/>
              <a:t>9</a:t>
            </a:fld>
            <a:endParaRPr lang="fr-FR" dirty="0"/>
          </a:p>
        </p:txBody>
      </p:sp>
      <p:pic>
        <p:nvPicPr>
          <p:cNvPr id="3" name="Image 2">
            <a:extLst>
              <a:ext uri="{FF2B5EF4-FFF2-40B4-BE49-F238E27FC236}">
                <a16:creationId xmlns:a16="http://schemas.microsoft.com/office/drawing/2014/main" id="{61AAF3E3-0F71-49B4-B863-A018F2EE8AE7}"/>
              </a:ext>
            </a:extLst>
          </p:cNvPr>
          <p:cNvPicPr>
            <a:picLocks noChangeAspect="1"/>
          </p:cNvPicPr>
          <p:nvPr>
            <p:custDataLst>
              <p:tags r:id="rId4"/>
            </p:custDataLst>
          </p:nvPr>
        </p:nvPicPr>
        <p:blipFill>
          <a:blip r:embed="rId6">
            <a:extLst>
              <a:ext uri="{28A0092B-C50C-407E-A947-70E740481C1C}">
                <a14:useLocalDpi xmlns:a14="http://schemas.microsoft.com/office/drawing/2010/main" val="0"/>
              </a:ext>
            </a:extLst>
          </a:blip>
          <a:srcRect/>
          <a:stretch/>
        </p:blipFill>
        <p:spPr>
          <a:xfrm>
            <a:off x="1779611" y="1429811"/>
            <a:ext cx="8632777" cy="37375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960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4"/>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1"/>
</p:tagLst>
</file>

<file path=ppt/tags/tag158.xml><?xml version="1.0" encoding="utf-8"?>
<p:tagLst xmlns:a="http://schemas.openxmlformats.org/drawingml/2006/main" xmlns:r="http://schemas.openxmlformats.org/officeDocument/2006/relationships" xmlns:p="http://schemas.openxmlformats.org/presentationml/2006/main">
  <p:tag name="NUM" val="2"/>
</p:tagLst>
</file>

<file path=ppt/tags/tag159.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60.xml><?xml version="1.0" encoding="utf-8"?>
<p:tagLst xmlns:a="http://schemas.openxmlformats.org/drawingml/2006/main" xmlns:r="http://schemas.openxmlformats.org/officeDocument/2006/relationships" xmlns:p="http://schemas.openxmlformats.org/presentationml/2006/main">
  <p:tag name="NUM" val="4"/>
</p:tagLst>
</file>

<file path=ppt/tags/tag161.xml><?xml version="1.0" encoding="utf-8"?>
<p:tagLst xmlns:a="http://schemas.openxmlformats.org/drawingml/2006/main" xmlns:r="http://schemas.openxmlformats.org/officeDocument/2006/relationships" xmlns:p="http://schemas.openxmlformats.org/presentationml/2006/main">
  <p:tag name="NUM" val="1"/>
</p:tagLst>
</file>

<file path=ppt/tags/tag162.xml><?xml version="1.0" encoding="utf-8"?>
<p:tagLst xmlns:a="http://schemas.openxmlformats.org/drawingml/2006/main" xmlns:r="http://schemas.openxmlformats.org/officeDocument/2006/relationships" xmlns:p="http://schemas.openxmlformats.org/presentationml/2006/main">
  <p:tag name="NUM" val="2"/>
</p:tagLst>
</file>

<file path=ppt/tags/tag163.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U PC.potx" id="{E2D023A0-5F27-4351-865D-433A6B84625C}" vid="{A938B351-7F2A-4773-949A-29569E2D542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AMU PC</Template>
  <TotalTime>4139</TotalTime>
  <Words>2838</Words>
  <Application>Microsoft Office PowerPoint</Application>
  <PresentationFormat>Grand écran</PresentationFormat>
  <Paragraphs>293</Paragraphs>
  <Slides>52</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52</vt:i4>
      </vt:variant>
    </vt:vector>
  </HeadingPairs>
  <TitlesOfParts>
    <vt:vector size="57" baseType="lpstr">
      <vt:lpstr>Arial</vt:lpstr>
      <vt:lpstr>Calibri</vt:lpstr>
      <vt:lpstr>Segoe UI Light</vt:lpstr>
      <vt:lpstr>Verdana</vt:lpstr>
      <vt:lpstr>Thème Office</vt:lpstr>
      <vt:lpstr>Gestion des logs</vt:lpstr>
      <vt:lpstr>Pourquoi ?</vt:lpstr>
      <vt:lpstr>Le mythe de l'absence de log</vt:lpstr>
      <vt:lpstr>Le mythe de l'absence de log</vt:lpstr>
      <vt:lpstr>L'importance de la fiabilité du temps</vt:lpstr>
      <vt:lpstr>La synchronisation des horloges</vt:lpstr>
      <vt:lpstr>Les journaux d'évènements</vt:lpstr>
      <vt:lpstr>Qu'est-ce que le format EVTX</vt:lpstr>
      <vt:lpstr>L’observateur d’évènements</vt:lpstr>
      <vt:lpstr>Les différents journaux</vt:lpstr>
      <vt:lpstr>Présentation PowerPoint</vt:lpstr>
      <vt:lpstr>Sécurisation des journaux</vt:lpstr>
      <vt:lpstr>La collecte d'évènements</vt:lpstr>
      <vt:lpstr>La collecte d'évènements</vt:lpstr>
      <vt:lpstr>La collecte d'évènement</vt:lpstr>
      <vt:lpstr>Déploiement de serveurs de collecte</vt:lpstr>
      <vt:lpstr>Sélection des évènements à centraliser</vt:lpstr>
      <vt:lpstr>Le transfert des évènements</vt:lpstr>
      <vt:lpstr>Guide pour la journalisation AD</vt:lpstr>
      <vt:lpstr>L'Audit</vt:lpstr>
      <vt:lpstr>La nécessité de l'audit</vt:lpstr>
      <vt:lpstr>La nécessité de l'audit</vt:lpstr>
      <vt:lpstr>Activer l’audit sous Active Directory</vt:lpstr>
      <vt:lpstr>Mise en œuvre de l'audit</vt:lpstr>
      <vt:lpstr>Choisir les réussites, les échecs ou les deux.</vt:lpstr>
      <vt:lpstr>Points clé pour réussir son audit</vt:lpstr>
      <vt:lpstr>Audit des GPO</vt:lpstr>
      <vt:lpstr>Comment auditer les GPO</vt:lpstr>
      <vt:lpstr>System Monitor</vt:lpstr>
      <vt:lpstr>Journalisation avancée</vt:lpstr>
      <vt:lpstr>System Monitor (Sysmon)</vt:lpstr>
      <vt:lpstr>Exemple d’évènement Sysmon</vt:lpstr>
      <vt:lpstr>Configuration de Sysmon</vt:lpstr>
      <vt:lpstr>Exemple de configuration XML</vt:lpstr>
      <vt:lpstr>En résumé</vt:lpstr>
      <vt:lpstr>ADAudit Plus</vt:lpstr>
      <vt:lpstr>ManageEngine ADAudit Plus</vt:lpstr>
      <vt:lpstr>Audit de l’AD - Manage Engine ADAudit</vt:lpstr>
      <vt:lpstr>De nombreux rapports</vt:lpstr>
      <vt:lpstr>Gestion des utilisateurs</vt:lpstr>
      <vt:lpstr>La technique</vt:lpstr>
      <vt:lpstr>Nouvelles fonctionnalités</vt:lpstr>
      <vt:lpstr>La tarification</vt:lpstr>
      <vt:lpstr>Présentation PowerPoint</vt:lpstr>
      <vt:lpstr>Présentation PowerPoint</vt:lpstr>
      <vt:lpstr>Présentation PowerPoint</vt:lpstr>
      <vt:lpstr>Présentation PowerPoint</vt:lpstr>
      <vt:lpstr>Présentation PowerPoint</vt:lpstr>
      <vt:lpstr>Présentation PowerPoint</vt:lpstr>
      <vt:lpstr>Configuration d’alertes</vt:lpstr>
      <vt:lpstr>Pour aller plus loin en libre</vt:lpstr>
      <vt:lpstr>Merci pour votre attention. Place aux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CAZABONNE Philippe</dc:creator>
  <cp:lastModifiedBy>CAZABONNE Philippe</cp:lastModifiedBy>
  <cp:revision>125</cp:revision>
  <dcterms:created xsi:type="dcterms:W3CDTF">2024-05-19T08:21:09Z</dcterms:created>
  <dcterms:modified xsi:type="dcterms:W3CDTF">2024-06-23T12:51:55Z</dcterms:modified>
</cp:coreProperties>
</file>