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7" r:id="rId5"/>
    <p:sldId id="259" r:id="rId6"/>
    <p:sldId id="268" r:id="rId7"/>
    <p:sldId id="260" r:id="rId8"/>
    <p:sldId id="261" r:id="rId9"/>
    <p:sldId id="265" r:id="rId10"/>
    <p:sldId id="263" r:id="rId11"/>
    <p:sldId id="262" r:id="rId12"/>
    <p:sldId id="264" r:id="rId13"/>
  </p:sldIdLst>
  <p:sldSz cx="12192000" cy="6858000"/>
  <p:notesSz cx="6792913" cy="992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96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54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59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65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06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3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98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21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49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5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56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1E49-6BAC-4CA9-933F-31E483A7C2BC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E0FA8-1DD0-48BC-8B20-A605271E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37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24822" y="1195478"/>
            <a:ext cx="551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ystème d’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nformation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ocumentaire des 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éseaux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901184" y="157694"/>
            <a:ext cx="3227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chemeClr val="accent2">
                    <a:lumMod val="75000"/>
                  </a:schemeClr>
                </a:solidFill>
              </a:rPr>
              <a:t>SIDR</a:t>
            </a:r>
            <a:endParaRPr lang="fr-FR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8297" y="1991988"/>
            <a:ext cx="11018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1F497D"/>
                </a:solidFill>
              </a:rPr>
              <a:t>Base </a:t>
            </a:r>
            <a:r>
              <a:rPr lang="fr-FR" sz="3200" dirty="0">
                <a:solidFill>
                  <a:srgbClr val="1F497D"/>
                </a:solidFill>
              </a:rPr>
              <a:t>de données collaborative </a:t>
            </a:r>
            <a:endParaRPr lang="fr-FR" sz="3200" dirty="0" smtClean="0">
              <a:solidFill>
                <a:srgbClr val="1F497D"/>
              </a:solidFill>
            </a:endParaRPr>
          </a:p>
          <a:p>
            <a:pPr algn="ctr"/>
            <a:endParaRPr lang="fr-FR" sz="1600" dirty="0" smtClean="0">
              <a:solidFill>
                <a:srgbClr val="1F497D"/>
              </a:solidFill>
            </a:endParaRPr>
          </a:p>
          <a:p>
            <a:pPr algn="ctr"/>
            <a:r>
              <a:rPr lang="fr-FR" sz="3200" dirty="0">
                <a:solidFill>
                  <a:srgbClr val="1F497D"/>
                </a:solidFill>
              </a:rPr>
              <a:t>P</a:t>
            </a:r>
            <a:r>
              <a:rPr lang="fr-FR" sz="3200" dirty="0" smtClean="0">
                <a:solidFill>
                  <a:srgbClr val="1F497D"/>
                </a:solidFill>
              </a:rPr>
              <a:t>ermet </a:t>
            </a:r>
            <a:r>
              <a:rPr lang="fr-FR" sz="3200" dirty="0">
                <a:solidFill>
                  <a:srgbClr val="1F497D"/>
                </a:solidFill>
              </a:rPr>
              <a:t>de gérer et </a:t>
            </a:r>
            <a:r>
              <a:rPr lang="fr-FR" sz="3200" dirty="0" smtClean="0">
                <a:solidFill>
                  <a:srgbClr val="1F497D"/>
                </a:solidFill>
              </a:rPr>
              <a:t>de partager </a:t>
            </a:r>
            <a:r>
              <a:rPr lang="fr-FR" sz="3200" dirty="0">
                <a:solidFill>
                  <a:srgbClr val="1F497D"/>
                </a:solidFill>
              </a:rPr>
              <a:t>du </a:t>
            </a:r>
            <a:r>
              <a:rPr lang="fr-FR" sz="3200" dirty="0" smtClean="0">
                <a:solidFill>
                  <a:srgbClr val="1F497D"/>
                </a:solidFill>
              </a:rPr>
              <a:t>contenu</a:t>
            </a:r>
          </a:p>
          <a:p>
            <a:pPr algn="ctr"/>
            <a:endParaRPr lang="fr-FR" sz="1600" dirty="0" smtClean="0">
              <a:solidFill>
                <a:srgbClr val="1F497D"/>
              </a:solidFill>
            </a:endParaRPr>
          </a:p>
          <a:p>
            <a:pPr algn="ctr"/>
            <a:r>
              <a:rPr lang="fr-FR" sz="3200" dirty="0">
                <a:solidFill>
                  <a:srgbClr val="1F497D"/>
                </a:solidFill>
              </a:rPr>
              <a:t>R</a:t>
            </a:r>
            <a:r>
              <a:rPr lang="fr-FR" sz="3200" dirty="0" smtClean="0">
                <a:solidFill>
                  <a:srgbClr val="1F497D"/>
                </a:solidFill>
              </a:rPr>
              <a:t>etrouver </a:t>
            </a:r>
            <a:r>
              <a:rPr lang="fr-FR" sz="3200" dirty="0">
                <a:solidFill>
                  <a:srgbClr val="1F497D"/>
                </a:solidFill>
              </a:rPr>
              <a:t>de manière rapide et </a:t>
            </a:r>
            <a:r>
              <a:rPr lang="fr-FR" sz="3200" dirty="0" smtClean="0">
                <a:solidFill>
                  <a:srgbClr val="1F497D"/>
                </a:solidFill>
              </a:rPr>
              <a:t>efficace</a:t>
            </a:r>
          </a:p>
          <a:p>
            <a:pPr algn="ctr"/>
            <a:endParaRPr lang="fr-FR" sz="1600" dirty="0" smtClean="0">
              <a:solidFill>
                <a:srgbClr val="1F497D"/>
              </a:solidFill>
            </a:endParaRPr>
          </a:p>
          <a:p>
            <a:pPr algn="ctr"/>
            <a:r>
              <a:rPr lang="fr-FR" sz="3200" dirty="0" smtClean="0">
                <a:solidFill>
                  <a:srgbClr val="1F497D"/>
                </a:solidFill>
              </a:rPr>
              <a:t>A la disposition de tous les réseaux de la MITI</a:t>
            </a:r>
            <a:endParaRPr lang="fr-FR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2368296" y="5166360"/>
            <a:ext cx="801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Bruno PAYRE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29550" y="662957"/>
            <a:ext cx="4412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Quatre</a:t>
            </a:r>
            <a:r>
              <a:rPr lang="fr-FR" sz="3200" dirty="0" smtClean="0"/>
              <a:t> </a:t>
            </a:r>
            <a:r>
              <a:rPr lang="fr-FR" sz="3200" dirty="0" smtClean="0"/>
              <a:t>niveaux </a:t>
            </a:r>
            <a:r>
              <a:rPr lang="fr-FR" sz="3200" dirty="0" smtClean="0"/>
              <a:t>d’accès </a:t>
            </a:r>
            <a:r>
              <a:rPr lang="fr-FR" sz="3200" dirty="0" smtClean="0"/>
              <a:t>à  </a:t>
            </a:r>
            <a:endParaRPr lang="fr-FR" sz="3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203559" y="580352"/>
            <a:ext cx="4301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SIDR-RIME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84284" y="1757557"/>
            <a:ext cx="85917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Utilisateur</a:t>
            </a:r>
            <a:r>
              <a:rPr lang="fr-FR" sz="3200" dirty="0" smtClean="0"/>
              <a:t> </a:t>
            </a:r>
            <a:r>
              <a:rPr lang="fr-FR" sz="3200" dirty="0" smtClean="0"/>
              <a:t>: lecture seule</a:t>
            </a:r>
          </a:p>
          <a:p>
            <a:pPr algn="ctr"/>
            <a:endParaRPr lang="fr-FR" sz="3200" dirty="0"/>
          </a:p>
          <a:p>
            <a:pPr algn="ctr"/>
            <a:r>
              <a:rPr lang="fr-FR" sz="3200" b="1" dirty="0" smtClean="0"/>
              <a:t>Rédacteur</a:t>
            </a:r>
            <a:r>
              <a:rPr lang="fr-FR" sz="3200" dirty="0" smtClean="0"/>
              <a:t> : </a:t>
            </a:r>
            <a:r>
              <a:rPr lang="fr-FR" sz="3200" dirty="0" smtClean="0"/>
              <a:t>dépôt de documents</a:t>
            </a:r>
          </a:p>
          <a:p>
            <a:pPr algn="ctr"/>
            <a:endParaRPr lang="fr-FR" sz="3200" dirty="0"/>
          </a:p>
          <a:p>
            <a:pPr algn="ctr"/>
            <a:r>
              <a:rPr lang="fr-FR" sz="3200" b="1" dirty="0" smtClean="0"/>
              <a:t>Animateur</a:t>
            </a:r>
            <a:r>
              <a:rPr lang="fr-FR" sz="3200" dirty="0" smtClean="0"/>
              <a:t> : </a:t>
            </a:r>
            <a:r>
              <a:rPr lang="fr-FR" sz="3200" dirty="0" smtClean="0"/>
              <a:t>valide </a:t>
            </a:r>
            <a:r>
              <a:rPr lang="fr-FR" sz="3200" dirty="0" smtClean="0"/>
              <a:t>les documents</a:t>
            </a:r>
          </a:p>
          <a:p>
            <a:pPr algn="ctr"/>
            <a:endParaRPr lang="fr-FR" sz="3200" dirty="0"/>
          </a:p>
          <a:p>
            <a:pPr algn="ctr"/>
            <a:r>
              <a:rPr lang="fr-FR" sz="3200" b="1" dirty="0" smtClean="0"/>
              <a:t>Administrateur</a:t>
            </a:r>
            <a:r>
              <a:rPr lang="fr-FR" sz="3200" dirty="0" smtClean="0"/>
              <a:t> </a:t>
            </a:r>
            <a:r>
              <a:rPr lang="fr-FR" sz="3200" dirty="0" smtClean="0"/>
              <a:t>: modifie la structure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703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568" y="1471504"/>
            <a:ext cx="7308980" cy="41113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46137" y="544068"/>
            <a:ext cx="567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Validation des documents</a:t>
            </a:r>
            <a:endParaRPr lang="fr-FR" sz="24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158738" y="3271101"/>
            <a:ext cx="2111604" cy="1036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122603" y="3649749"/>
            <a:ext cx="2111604" cy="1036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095891" y="4066099"/>
            <a:ext cx="2111604" cy="1036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7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51352" y="2380584"/>
            <a:ext cx="748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Rendez-vous en 2025 pour le bilan des tests de 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8574664" y="2234463"/>
            <a:ext cx="2400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SIDR-RIME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86584" y="3700778"/>
            <a:ext cx="808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Et pourquoi ne pas l’utiliser pour un autre réseau ?</a:t>
            </a:r>
            <a:endParaRPr lang="fr-FR" sz="2800" dirty="0"/>
          </a:p>
        </p:txBody>
      </p:sp>
      <p:sp>
        <p:nvSpPr>
          <p:cNvPr id="15" name="Rectangle 14"/>
          <p:cNvSpPr/>
          <p:nvPr/>
        </p:nvSpPr>
        <p:spPr>
          <a:xfrm>
            <a:off x="9872612" y="3608445"/>
            <a:ext cx="2140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SIDR-…….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82" y="257159"/>
            <a:ext cx="5638829" cy="3171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201" y="3237066"/>
            <a:ext cx="99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Frédéric </a:t>
            </a:r>
            <a:r>
              <a:rPr lang="fr-FR" sz="2400" dirty="0" err="1"/>
              <a:t>Lebiet</a:t>
            </a:r>
            <a:r>
              <a:rPr lang="fr-FR" sz="2400" dirty="0"/>
              <a:t> a développé </a:t>
            </a:r>
            <a:r>
              <a:rPr lang="fr-FR" sz="2400" dirty="0" smtClean="0"/>
              <a:t>la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base de données en codage PHP (2010-2013)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6737537" y="388168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/>
              <a:t>Missions du GT </a:t>
            </a:r>
            <a:endParaRPr lang="fr-FR" dirty="0"/>
          </a:p>
          <a:p>
            <a:r>
              <a:rPr lang="fr-FR" dirty="0"/>
              <a:t>Alimenter  la base SIDR-e à partir 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Conférences</a:t>
            </a:r>
            <a:r>
              <a:rPr lang="fr-FR" dirty="0" smtClean="0"/>
              <a:t> (ANF, journées </a:t>
            </a:r>
            <a:r>
              <a:rPr lang="fr-FR" dirty="0"/>
              <a:t>thématiques, </a:t>
            </a:r>
            <a:r>
              <a:rPr lang="fr-FR" dirty="0" smtClean="0"/>
              <a:t>congrès…)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Posters technologiques </a:t>
            </a:r>
            <a:r>
              <a:rPr lang="fr-FR" dirty="0"/>
              <a:t>(journées du RCCM 2019) 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Fiches produits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Protocoles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Discussions</a:t>
            </a:r>
            <a:r>
              <a:rPr lang="fr-FR" dirty="0" smtClean="0"/>
              <a:t>  </a:t>
            </a:r>
            <a:r>
              <a:rPr lang="fr-FR" dirty="0"/>
              <a:t>(liste de diffusion)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1298" y="4261851"/>
            <a:ext cx="6503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GT </a:t>
            </a:r>
            <a:r>
              <a:rPr lang="fr-FR" b="1" dirty="0"/>
              <a:t>: </a:t>
            </a:r>
            <a:r>
              <a:rPr lang="fr-FR" dirty="0"/>
              <a:t>« </a:t>
            </a:r>
            <a:r>
              <a:rPr lang="fr-FR" b="1" dirty="0"/>
              <a:t>Partage des Savoirs technologiques et scientifiques</a:t>
            </a:r>
            <a:r>
              <a:rPr lang="fr-FR" dirty="0"/>
              <a:t> »</a:t>
            </a:r>
          </a:p>
          <a:p>
            <a:pPr algn="ctr"/>
            <a:r>
              <a:rPr lang="fr-FR" b="1" dirty="0"/>
              <a:t>Marie-Christine Auriac</a:t>
            </a:r>
          </a:p>
          <a:p>
            <a:pPr algn="ctr"/>
            <a:r>
              <a:rPr lang="fr-FR" dirty="0"/>
              <a:t>Agnès </a:t>
            </a:r>
            <a:r>
              <a:rPr lang="fr-FR" dirty="0" err="1"/>
              <a:t>Burel</a:t>
            </a:r>
            <a:r>
              <a:rPr lang="fr-FR" dirty="0"/>
              <a:t>, Didier Goux, Pierre –Yvan Raynal, </a:t>
            </a:r>
            <a:endParaRPr lang="fr-FR" dirty="0" smtClean="0"/>
          </a:p>
          <a:p>
            <a:pPr algn="ctr"/>
            <a:r>
              <a:rPr lang="fr-FR" dirty="0" smtClean="0"/>
              <a:t>Bénédicte </a:t>
            </a:r>
            <a:r>
              <a:rPr lang="fr-FR" dirty="0"/>
              <a:t>Salin, Alain Schmitt 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78" y="167424"/>
            <a:ext cx="5638829" cy="31718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94679" y="3387406"/>
            <a:ext cx="7508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Pb !!! : Gestion difficile car connexion trop lente voir parfois totalement bloquée</a:t>
            </a:r>
            <a:endParaRPr lang="fr-FR" sz="2400" dirty="0"/>
          </a:p>
        </p:txBody>
      </p:sp>
      <p:sp>
        <p:nvSpPr>
          <p:cNvPr id="6" name="Flèche droite 5"/>
          <p:cNvSpPr/>
          <p:nvPr/>
        </p:nvSpPr>
        <p:spPr>
          <a:xfrm rot="5400000">
            <a:off x="7141577" y="4528586"/>
            <a:ext cx="1014984" cy="604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262816" y="5312547"/>
            <a:ext cx="508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Nouvelle base de données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86" y="3387406"/>
            <a:ext cx="2667000" cy="1714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372622" y="3191120"/>
            <a:ext cx="680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GT RIME </a:t>
            </a:r>
            <a:r>
              <a:rPr lang="fr-FR" sz="1600" b="1" dirty="0"/>
              <a:t>: </a:t>
            </a:r>
            <a:r>
              <a:rPr lang="fr-FR" sz="1600" dirty="0"/>
              <a:t>« </a:t>
            </a:r>
            <a:r>
              <a:rPr lang="fr-FR" sz="1600" b="1" dirty="0"/>
              <a:t>Partage des Savoirs technologiques et scientifiques</a:t>
            </a:r>
            <a:r>
              <a:rPr lang="fr-FR" sz="1600" dirty="0"/>
              <a:t> </a:t>
            </a:r>
            <a:r>
              <a:rPr lang="fr-FR" sz="1600" dirty="0" smtClean="0"/>
              <a:t>»</a:t>
            </a:r>
          </a:p>
          <a:p>
            <a:pPr algn="ctr"/>
            <a:r>
              <a:rPr lang="fr-FR" sz="1600" dirty="0" smtClean="0"/>
              <a:t>Marie-Christine Auriac</a:t>
            </a:r>
          </a:p>
          <a:p>
            <a:pPr algn="ctr"/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8505413" y="1546858"/>
            <a:ext cx="349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MITI </a:t>
            </a:r>
          </a:p>
          <a:p>
            <a:pPr algn="ctr"/>
            <a:r>
              <a:rPr lang="fr-FR" dirty="0" smtClean="0"/>
              <a:t>Anne-Antonella Serra</a:t>
            </a:r>
          </a:p>
          <a:p>
            <a:pPr algn="ctr"/>
            <a:r>
              <a:rPr lang="fr-FR" dirty="0" smtClean="0"/>
              <a:t>Sophie Nicoud, Kevin Nigaud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03622" y="1656231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RIME</a:t>
            </a:r>
          </a:p>
          <a:p>
            <a:pPr algn="ctr"/>
            <a:r>
              <a:rPr lang="fr-FR" dirty="0" smtClean="0"/>
              <a:t>Nathalie Rualez</a:t>
            </a:r>
            <a:r>
              <a:rPr lang="fr-FR" dirty="0"/>
              <a:t>-</a:t>
            </a:r>
            <a:r>
              <a:rPr lang="fr-FR" dirty="0" smtClean="0"/>
              <a:t>Lasserre, Bruno Payré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63" y="1401108"/>
            <a:ext cx="2686050" cy="170497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029382" y="3976436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Evolution de SIDR-e 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38" y="3854198"/>
            <a:ext cx="621348" cy="62134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589010" y="5338774"/>
            <a:ext cx="237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Sharepoint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22513" y="5437289"/>
            <a:ext cx="26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Stagiaire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774947" y="4645122"/>
            <a:ext cx="0" cy="7036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9543821" y="4780809"/>
            <a:ext cx="0" cy="683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87187" y="5304377"/>
            <a:ext cx="307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Cahier de charges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2940003" y="4653812"/>
            <a:ext cx="1160" cy="6229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8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585428" y="631951"/>
            <a:ext cx="287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Nouvelle base de données :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16537" y="446345"/>
            <a:ext cx="4301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SIDR-RIME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51411" y="2742891"/>
            <a:ext cx="5831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Stagiaire, Développeur WEB</a:t>
            </a:r>
          </a:p>
          <a:p>
            <a:pPr algn="ctr"/>
            <a:r>
              <a:rPr lang="fr-FR" sz="2800" dirty="0" smtClean="0"/>
              <a:t>Yanis </a:t>
            </a:r>
            <a:r>
              <a:rPr lang="fr-FR" sz="2800" dirty="0" err="1" smtClean="0"/>
              <a:t>Moiny</a:t>
            </a:r>
            <a:endParaRPr lang="fr-FR" sz="2800" dirty="0" smtClean="0"/>
          </a:p>
          <a:p>
            <a:pPr algn="ctr"/>
            <a:endParaRPr lang="fr-FR" sz="1600" dirty="0" smtClean="0"/>
          </a:p>
          <a:p>
            <a:pPr algn="ctr"/>
            <a:r>
              <a:rPr lang="fr-FR" dirty="0" err="1" smtClean="0"/>
              <a:t>Bachelor</a:t>
            </a:r>
            <a:r>
              <a:rPr lang="fr-FR" dirty="0" smtClean="0"/>
              <a:t> Universitaire de Technologie en Informatique</a:t>
            </a:r>
          </a:p>
          <a:p>
            <a:pPr algn="ctr"/>
            <a:r>
              <a:rPr lang="fr-FR" dirty="0" smtClean="0"/>
              <a:t>IUT Blagnac, Université Toulouse 2 Jean </a:t>
            </a:r>
            <a:r>
              <a:rPr lang="fr-FR" dirty="0" err="1" smtClean="0"/>
              <a:t>Jaures</a:t>
            </a:r>
            <a:endParaRPr lang="fr-FR" dirty="0" smtClean="0"/>
          </a:p>
          <a:p>
            <a:pPr algn="ctr"/>
            <a:r>
              <a:rPr lang="fr-FR" dirty="0" smtClean="0"/>
              <a:t>(du 15 avril 2024 au 19 juillet 2024 au CMEAB, Toulouse, financement MITI)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29111" y="4927105"/>
            <a:ext cx="313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GT RIME</a:t>
            </a:r>
          </a:p>
          <a:p>
            <a:pPr algn="ctr"/>
            <a:r>
              <a:rPr lang="fr-FR" sz="1600" dirty="0" smtClean="0"/>
              <a:t> </a:t>
            </a:r>
            <a:r>
              <a:rPr lang="fr-FR" sz="1600" b="1" dirty="0" smtClean="0"/>
              <a:t>Marie-Christine Auriac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44519" y="1640105"/>
            <a:ext cx="3785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Ingénieur en Analyse de données</a:t>
            </a:r>
          </a:p>
          <a:p>
            <a:pPr algn="ctr"/>
            <a:r>
              <a:rPr lang="fr-FR" dirty="0" smtClean="0"/>
              <a:t>RESTORE, Toulouse, TRI</a:t>
            </a:r>
          </a:p>
          <a:p>
            <a:pPr algn="ctr"/>
            <a:r>
              <a:rPr lang="fr-FR" b="1" dirty="0" smtClean="0"/>
              <a:t>Mathieu Vigneau</a:t>
            </a:r>
          </a:p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30135" y="1650514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Responsable technique du CMEAB, TRI Coordinateur du RIME</a:t>
            </a:r>
          </a:p>
          <a:p>
            <a:pPr algn="ctr"/>
            <a:r>
              <a:rPr lang="fr-FR" b="1" dirty="0" smtClean="0"/>
              <a:t>Bruno Payré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716312" y="4880219"/>
            <a:ext cx="349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MITI </a:t>
            </a:r>
          </a:p>
          <a:p>
            <a:pPr algn="ctr"/>
            <a:r>
              <a:rPr lang="fr-FR" b="1" dirty="0" smtClean="0"/>
              <a:t>Anne-Antonella Serra</a:t>
            </a:r>
          </a:p>
          <a:p>
            <a:pPr algn="ctr"/>
            <a:r>
              <a:rPr lang="fr-FR" dirty="0" smtClean="0"/>
              <a:t>Sophie Nicoud, Kevin Nigaud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19438" r="9113" b="6583"/>
          <a:stretch/>
        </p:blipFill>
        <p:spPr>
          <a:xfrm>
            <a:off x="11188104" y="3315170"/>
            <a:ext cx="851026" cy="11638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50081" y="2837554"/>
            <a:ext cx="35400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/>
              <a:t>Espace </a:t>
            </a:r>
            <a:r>
              <a:rPr lang="fr-FR" sz="2800" dirty="0" err="1" smtClean="0"/>
              <a:t>Sharepoint</a:t>
            </a:r>
            <a:r>
              <a:rPr lang="fr-FR" sz="2800" dirty="0" smtClean="0"/>
              <a:t> </a:t>
            </a:r>
          </a:p>
          <a:p>
            <a:pPr algn="ctr"/>
            <a:r>
              <a:rPr lang="fr-FR" sz="2800" dirty="0" smtClean="0"/>
              <a:t>hébergé </a:t>
            </a:r>
            <a:r>
              <a:rPr lang="fr-FR" sz="2800" dirty="0"/>
              <a:t>sur </a:t>
            </a:r>
            <a:r>
              <a:rPr lang="fr-FR" sz="2800" dirty="0" err="1"/>
              <a:t>Core</a:t>
            </a:r>
            <a:r>
              <a:rPr lang="fr-FR" sz="2800" dirty="0"/>
              <a:t> CNRS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10" y="3848366"/>
            <a:ext cx="3110859" cy="124434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77422" y="5190550"/>
            <a:ext cx="332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Autorisation et espace </a:t>
            </a:r>
          </a:p>
          <a:p>
            <a:pPr algn="ctr"/>
            <a:r>
              <a:rPr lang="fr-FR" dirty="0" smtClean="0"/>
              <a:t> obtenu par la MITI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76892" y="5803549"/>
            <a:ext cx="482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Espace de stockage sur demande : 1 a 2 To 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168" y="1388042"/>
            <a:ext cx="6803136" cy="382701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024496" y="535687"/>
            <a:ext cx="245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Identification par Janus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584" y="1278150"/>
            <a:ext cx="9475432" cy="404679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825496" y="3077527"/>
            <a:ext cx="1993392" cy="1344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916" y="741407"/>
            <a:ext cx="8199699" cy="461233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70993" y="2322576"/>
            <a:ext cx="1755648" cy="3739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0369296" y="2167128"/>
            <a:ext cx="694944" cy="4846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502940" y="1401108"/>
            <a:ext cx="929100" cy="32657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24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9547"/>
          <a:stretch/>
        </p:blipFill>
        <p:spPr>
          <a:xfrm>
            <a:off x="0" y="0"/>
            <a:ext cx="1379230" cy="108813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78297"/>
            <a:ext cx="4075043" cy="26456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4" y="148550"/>
            <a:ext cx="804600" cy="80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b="44037"/>
          <a:stretch/>
        </p:blipFill>
        <p:spPr>
          <a:xfrm>
            <a:off x="0" y="6108489"/>
            <a:ext cx="12205250" cy="7403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4869" y="6067412"/>
            <a:ext cx="10005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éseau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magerie en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icroscopie </a:t>
            </a:r>
            <a:r>
              <a:rPr lang="fr-FR" sz="32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lectronique</a:t>
            </a:r>
            <a:endParaRPr lang="fr-FR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75420" y="6577808"/>
            <a:ext cx="4285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Réunion </a:t>
            </a:r>
            <a:r>
              <a:rPr lang="fr-FR" sz="1600" dirty="0">
                <a:solidFill>
                  <a:schemeClr val="bg1"/>
                </a:solidFill>
              </a:rPr>
              <a:t>des coordinateurs </a:t>
            </a:r>
            <a:r>
              <a:rPr lang="fr-FR" sz="1600" dirty="0" smtClean="0">
                <a:solidFill>
                  <a:schemeClr val="bg1"/>
                </a:solidFill>
              </a:rPr>
              <a:t>réseaux, </a:t>
            </a:r>
            <a:r>
              <a:rPr lang="fr-FR" sz="1600" b="1" dirty="0" smtClean="0">
                <a:solidFill>
                  <a:schemeClr val="bg1"/>
                </a:solidFill>
              </a:rPr>
              <a:t>27 mai 2024 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829" y="904912"/>
            <a:ext cx="8136268" cy="457665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761488" y="1527048"/>
            <a:ext cx="813816" cy="38404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379230" y="2642616"/>
            <a:ext cx="2695813" cy="8130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491</Words>
  <Application>Microsoft Office PowerPoint</Application>
  <PresentationFormat>Grand écran</PresentationFormat>
  <Paragraphs>97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 Gontier</dc:creator>
  <cp:lastModifiedBy>utilisateur</cp:lastModifiedBy>
  <cp:revision>43</cp:revision>
  <cp:lastPrinted>2024-05-27T07:32:19Z</cp:lastPrinted>
  <dcterms:created xsi:type="dcterms:W3CDTF">2024-04-05T12:11:04Z</dcterms:created>
  <dcterms:modified xsi:type="dcterms:W3CDTF">2024-05-27T11:04:59Z</dcterms:modified>
</cp:coreProperties>
</file>