
<file path=[Content_Types].xml><?xml version="1.0" encoding="utf-8"?>
<Types xmlns="http://schemas.openxmlformats.org/package/2006/content-types">
  <Default Extension="svg" ContentType="image/svg+xml"/>
  <Default Extension="wmf" ContentType="image/x-wmf"/>
  <Default Extension="png" ContentType="image/png"/>
  <Default Extension="jpg" ContentType="image/jpeg"/>
  <Default Extension="jpeg" ContentType="image/jpeg"/>
  <Default Extension="xml" ContentType="application/xml"/>
  <Default Extension="rels" ContentType="application/vnd.openxmlformats-package.relationships+xml"/>
  <Default Extension="bin" ContentType="application/vnd.openxmlformats-officedocument.oleObject"/>
  <Override PartName="/ppt/notesSlides/notesSlide21.xml" ContentType="application/vnd.openxmlformats-officedocument.presentationml.notesSlide+xml"/>
  <Override PartName="/ppt/notesSlides/notesSlide20.xml" ContentType="application/vnd.openxmlformats-officedocument.presentationml.notesSlide+xml"/>
  <Override PartName="/ppt/notesSlides/notesSlide17.xml" ContentType="application/vnd.openxmlformats-officedocument.presentationml.notesSlide+xml"/>
  <Override PartName="/ppt/notesSlides/notesSlide16.xml" ContentType="application/vnd.openxmlformats-officedocument.presentationml.notesSlide+xml"/>
  <Override PartName="/ppt/notesSlides/notesSlide15.xml" ContentType="application/vnd.openxmlformats-officedocument.presentationml.notesSlide+xml"/>
  <Override PartName="/ppt/notesSlides/notesSlide14.xml" ContentType="application/vnd.openxmlformats-officedocument.presentationml.notesSlide+xml"/>
  <Override PartName="/ppt/notesSlides/notesSlide13.xml" ContentType="application/vnd.openxmlformats-officedocument.presentationml.notesSlide+xml"/>
  <Override PartName="/ppt/notesSlides/notesSlide12.xml" ContentType="application/vnd.openxmlformats-officedocument.presentationml.notesSlide+xml"/>
  <Override PartName="/ppt/notesSlides/notesSlide11.xml" ContentType="application/vnd.openxmlformats-officedocument.presentationml.notesSlide+xml"/>
  <Override PartName="/ppt/notesSlides/notesSlide9.xml" ContentType="application/vnd.openxmlformats-officedocument.presentationml.notesSlide+xml"/>
  <Override PartName="/ppt/notesSlides/notesSlide8.xml" ContentType="application/vnd.openxmlformats-officedocument.presentationml.notesSlide+xml"/>
  <Override PartName="/ppt/notesSlides/notesSlide7.xml" ContentType="application/vnd.openxmlformats-officedocument.presentationml.notesSlide+xml"/>
  <Override PartName="/ppt/notesSlides/notesSlide6.xml" ContentType="application/vnd.openxmlformats-officedocument.presentationml.notesSlide+xml"/>
  <Override PartName="/ppt/notesSlides/notesSlide5.xml" ContentType="application/vnd.openxmlformats-officedocument.presentationml.notesSlide+xml"/>
  <Override PartName="/ppt/notesSlides/notesSlide4.xml" ContentType="application/vnd.openxmlformats-officedocument.presentationml.notesSlide+xml"/>
  <Override PartName="/ppt/notesSlides/notesSlide2.xml" ContentType="application/vnd.openxmlformats-officedocument.presentationml.notesSlide+xml"/>
  <Override PartName="/ppt/slides/slide18.xml" ContentType="application/vnd.openxmlformats-officedocument.presentationml.slide+xml"/>
  <Override PartName="/ppt/notesSlides/notesSlide3.xml" ContentType="application/vnd.openxmlformats-officedocument.presentationml.notesSlide+xml"/>
  <Override PartName="/ppt/notesSlides/notesSlide19.xml" ContentType="application/vnd.openxmlformats-officedocument.presentationml.notesSlide+xml"/>
  <Override PartName="/ppt/slides/slide17.xml" ContentType="application/vnd.openxmlformats-officedocument.presentationml.slide+xml"/>
  <Override PartName="/ppt/slides/slide13.xml" ContentType="application/vnd.openxmlformats-officedocument.presentationml.slide+xml"/>
  <Override PartName="/ppt/slides/slide20.xml" ContentType="application/vnd.openxmlformats-officedocument.presentationml.slide+xml"/>
  <Override PartName="/ppt/slides/slide11.xml" ContentType="application/vnd.openxmlformats-officedocument.presentationml.slide+xml"/>
  <Override PartName="/ppt/slides/slide10.xml" ContentType="application/vnd.openxmlformats-officedocument.presentationml.slide+xml"/>
  <Override PartName="/ppt/slides/slide9.xml" ContentType="application/vnd.openxmlformats-officedocument.presentationml.slide+xml"/>
  <Override PartName="/ppt/slides/slide8.xml" ContentType="application/vnd.openxmlformats-officedocument.presentationml.slide+xml"/>
  <Override PartName="/ppt/slides/slide3.xml" ContentType="application/vnd.openxmlformats-officedocument.presentationml.slide+xml"/>
  <Override PartName="/ppt/slides/slide12.xml" ContentType="application/vnd.openxmlformats-officedocument.presentationml.slide+xml"/>
  <Override PartName="/ppt/slides/slide15.xml" ContentType="application/vnd.openxmlformats-officedocument.presentationml.slide+xml"/>
  <Override PartName="/ppt/slides/slide2.xml" ContentType="application/vnd.openxmlformats-officedocument.presentationml.slide+xml"/>
  <Override PartName="/ppt/slides/slide1.xml" ContentType="application/vnd.openxmlformats-officedocument.presentationml.slide+xml"/>
  <Override PartName="/ppt/slideLayouts/slideLayout8.xml" ContentType="application/vnd.openxmlformats-officedocument.presentationml.slideLayout+xml"/>
  <Override PartName="/ppt/notesSlides/notesSlide22.xml" ContentType="application/vnd.openxmlformats-officedocument.presentationml.notesSlide+xml"/>
  <Override PartName="/ppt/slideLayouts/slideLayout5.xml" ContentType="application/vnd.openxmlformats-officedocument.presentationml.slideLayout+xml"/>
  <Override PartName="/ppt/slideLayouts/slideLayout3.xml" ContentType="application/vnd.openxmlformats-officedocument.presentationml.slideLayout+xml"/>
  <Override PartName="/ppt/slides/slide5.xml" ContentType="application/vnd.openxmlformats-officedocument.presentationml.slide+xml"/>
  <Override PartName="/ppt/slideLayouts/slideLayout2.xml" ContentType="application/vnd.openxmlformats-officedocument.presentationml.slideLayout+xml"/>
  <Override PartName="/ppt/notesSlides/notesSlide23.xml" ContentType="application/vnd.openxmlformats-officedocument.presentationml.notesSlide+xml"/>
  <Override PartName="/ppt/theme/theme2.xml" ContentType="application/vnd.openxmlformats-officedocument.theme+xml"/>
  <Override PartName="/ppt/slides/slide16.xml" ContentType="application/vnd.openxmlformats-officedocument.presentationml.slide+xml"/>
  <Override PartName="/ppt/slideLayouts/slideLayout1.xml" ContentType="application/vnd.openxmlformats-officedocument.presentationml.slideLayout+xml"/>
  <Override PartName="/ppt/theme/theme1.xml" ContentType="application/vnd.openxmlformats-officedocument.theme+xml"/>
  <Override PartName="/ppt/slideLayouts/slideLayout6.xml" ContentType="application/vnd.openxmlformats-officedocument.presentationml.slideLayout+xml"/>
  <Override PartName="/ppt/presProps.xml" ContentType="application/vnd.openxmlformats-officedocument.presentationml.presProps+xml"/>
  <Override PartName="/docProps/app.xml" ContentType="application/vnd.openxmlformats-officedocument.extended-properties+xml"/>
  <Override PartName="/docProps/core.xml" ContentType="application/vnd.openxmlformats-package.core-properties+xml"/>
  <Override PartName="/ppt/presentation.xml" ContentType="application/vnd.openxmlformats-officedocument.presentationml.presentation.main+xml"/>
  <Override PartName="/ppt/diagrams/layout3.xml" ContentType="application/vnd.openxmlformats-officedocument.drawingml.diagramLayout+xml"/>
  <Override PartName="/ppt/tableStyles.xml" ContentType="application/vnd.openxmlformats-officedocument.presentationml.tableStyles+xml"/>
  <Override PartName="/ppt/slides/slide23.xml" ContentType="application/vnd.openxmlformats-officedocument.presentationml.slide+xml"/>
  <Override PartName="/ppt/diagrams/data3.xml" ContentType="application/vnd.openxmlformats-officedocument.drawingml.diagramData+xml"/>
  <Override PartName="/ppt/diagrams/drawing3.xml" ContentType="application/vnd.openxmlformats-officedocument.drawingml.diagramDrawing+xml"/>
  <Override PartName="/ppt/slideLayouts/slideLayout7.xml" ContentType="application/vnd.openxmlformats-officedocument.presentationml.slideLayout+xml"/>
  <Override PartName="/ppt/diagrams/quickStyle2.xml" ContentType="application/vnd.openxmlformats-officedocument.drawingml.diagramQuickStyle+xml"/>
  <Override PartName="/ppt/diagrams/colors3.xml" ContentType="application/vnd.openxmlformats-officedocument.drawingml.diagramColors+xml"/>
  <Override PartName="/ppt/slides/slide14.xml" ContentType="application/vnd.openxmlformats-officedocument.presentationml.slide+xml"/>
  <Override PartName="/ppt/slideMasters/slideMaster1.xml" ContentType="application/vnd.openxmlformats-officedocument.presentationml.slideMaster+xml"/>
  <Override PartName="/ppt/slides/slide22.xml" ContentType="application/vnd.openxmlformats-officedocument.presentationml.slide+xml"/>
  <Override PartName="/ppt/diagrams/colors2.xml" ContentType="application/vnd.openxmlformats-officedocument.drawingml.diagramColors+xml"/>
  <Override PartName="/ppt/slideLayouts/slideLayout4.xml" ContentType="application/vnd.openxmlformats-officedocument.presentationml.slideLayout+xml"/>
  <Override PartName="/ppt/slides/slide4.xml" ContentType="application/vnd.openxmlformats-officedocument.presentationml.slide+xml"/>
  <Override PartName="/ppt/diagrams/data2.xml" ContentType="application/vnd.openxmlformats-officedocument.drawingml.diagramData+xml"/>
  <Override PartName="/ppt/viewProps.xml" ContentType="application/vnd.openxmlformats-officedocument.presentationml.viewProps+xml"/>
  <Override PartName="/ppt/diagrams/quickStyle1.xml" ContentType="application/vnd.openxmlformats-officedocument.drawingml.diagramQuickStyle+xml"/>
  <Override PartName="/ppt/slides/slide6.xml" ContentType="application/vnd.openxmlformats-officedocument.presentationml.slide+xml"/>
  <Override PartName="/ppt/diagrams/drawing2.xml" ContentType="application/vnd.openxmlformats-officedocument.drawingml.diagramDrawing+xml"/>
  <Override PartName="/ppt/notesSlides/notesSlide18.xml" ContentType="application/vnd.openxmlformats-officedocument.presentationml.notesSlide+xml"/>
  <Override PartName="/ppt/diagrams/layout2.xml" ContentType="application/vnd.openxmlformats-officedocument.drawingml.diagramLayout+xml"/>
  <Override PartName="/ppt/notesMasters/notesMaster1.xml" ContentType="application/vnd.openxmlformats-officedocument.presentationml.notesMaster+xml"/>
  <Override PartName="/ppt/diagrams/layout1.xml" ContentType="application/vnd.openxmlformats-officedocument.drawingml.diagramLayout+xml"/>
  <Override PartName="/ppt/notesSlides/notesSlide10.xml" ContentType="application/vnd.openxmlformats-officedocument.presentationml.notesSlide+xml"/>
  <Override PartName="/ppt/notesSlides/notesSlide1.xml" ContentType="application/vnd.openxmlformats-officedocument.presentationml.notesSlide+xml"/>
  <Override PartName="/ppt/diagrams/quickStyle3.xml" ContentType="application/vnd.openxmlformats-officedocument.drawingml.diagramQuickStyle+xml"/>
  <Override PartName="/ppt/diagrams/colors1.xml" ContentType="application/vnd.openxmlformats-officedocument.drawingml.diagramColors+xml"/>
  <Override PartName="/ppt/slides/slide19.xml" ContentType="application/vnd.openxmlformats-officedocument.presentationml.slide+xml"/>
  <Override PartName="/ppt/diagrams/data1.xml" ContentType="application/vnd.openxmlformats-officedocument.drawingml.diagramData+xml"/>
  <Override PartName="/ppt/diagrams/drawing1.xml" ContentType="application/vnd.openxmlformats-officedocument.drawingml.diagramDrawing+xml"/>
  <Override PartName="/ppt/slides/slide7.xml" ContentType="application/vnd.openxmlformats-officedocument.presentationml.slide+xml"/>
  <Override PartName="/ppt/slides/slide21.xml" ContentType="application/vnd.openxmlformats-officedocument.presentationml.slide+xml"/>
</Types>
</file>

<file path=_rels/.rels><?xml version="1.0" encoding="UTF-8" standalone="yes"?><Relationships xmlns="http://schemas.openxmlformats.org/package/2006/relationships"><Relationship Id="rId3" Type="http://schemas.openxmlformats.org/package/2006/relationships/metadata/core-properties" Target="docProps/core.xml"/><Relationship Id="rId1" Type="http://schemas.openxmlformats.org/officeDocument/2006/relationships/officeDocument" Target="ppt/presentation.xml"/><Relationship Id="rId2"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autoCompressPictures="0" saveSubsetFonts="1">
  <p:sldMasterIdLst>
    <p:sldMasterId id="2147483648" r:id="rId1"/>
  </p:sldMasterIdLst>
  <p:notesMasterIdLst>
    <p:notesMasterId r:id="rId27"/>
  </p:notes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Lst>
  <p:sldSz cx="12192000" cy="6858000"/>
  <p:notesSz cx="6858000" cy="9144000"/>
  <p:defaultTextStyle>
    <a:defPPr>
      <a:defRPr lang="fr-FR"/>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a:solidFill>
                <a:schemeClr val="lt1"/>
              </a:solidFill>
            </a:ln>
          </a:left>
          <a:right>
            <a:ln w="12700">
              <a:solidFill>
                <a:schemeClr val="lt1"/>
              </a:solidFill>
            </a:ln>
          </a:right>
          <a:top>
            <a:ln w="12700">
              <a:solidFill>
                <a:schemeClr val="lt1"/>
              </a:solidFill>
            </a:ln>
          </a:top>
          <a:bottom>
            <a:ln w="12700">
              <a:solidFill>
                <a:schemeClr val="lt1"/>
              </a:solidFill>
            </a:ln>
          </a:bottom>
          <a:insideH>
            <a:ln w="12700">
              <a:solidFill>
                <a:schemeClr val="lt1"/>
              </a:solidFill>
            </a:ln>
          </a:insideH>
          <a:insideV>
            <a:ln w="12700">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fill>
          <a:solidFill>
            <a:schemeClr val="accent1">
              <a:tint val="40000"/>
            </a:schemeClr>
          </a:solidFill>
        </a:fill>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a:solidFill>
                <a:schemeClr val="lt1"/>
              </a:solidFill>
            </a:ln>
          </a:top>
        </a:tcBdr>
        <a:fill>
          <a:solidFill>
            <a:schemeClr val="accent1"/>
          </a:solidFill>
        </a:fill>
      </a:tcStyle>
    </a:lastRow>
    <a:seCell>
      <a:tcStyle>
        <a:tcBdr/>
      </a:tcStyle>
    </a:seCell>
    <a:swCell>
      <a:tcStyle>
        <a:tcBdr/>
      </a:tcStyle>
    </a:swCell>
    <a:firstRow>
      <a:tcTxStyle b="on">
        <a:fontRef idx="minor">
          <a:prstClr val="black"/>
        </a:fontRef>
        <a:schemeClr val="lt1"/>
      </a:tcTxStyle>
      <a:tcStyle>
        <a:tcBdr>
          <a:bottom>
            <a:ln w="38100">
              <a:solidFill>
                <a:schemeClr val="lt1"/>
              </a:solidFill>
            </a:ln>
          </a:bottom>
        </a:tcBdr>
        <a:fill>
          <a:solidFill>
            <a:schemeClr val="accent1"/>
          </a:solidFill>
        </a:fill>
      </a:tcStyle>
    </a:firstRow>
    <a:neCell>
      <a:tcStyle>
        <a:tcBdr/>
      </a:tcStyle>
    </a:neCell>
    <a:nwCell>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varScale="1">
        <p:scale>
          <a:sx n="117" d="100"/>
          <a:sy n="117" d="100"/>
        </p:scale>
        <p:origin x="1464" y="168"/>
      </p:cViewPr>
      <p:guideLst>
        <p:guide pos="3840"/>
        <p:guide pos="2160" orient="horz"/>
      </p:guideLst>
    </p:cSldViewPr>
  </p:slideViewPr>
  <p:gridSpacing cx="72008" cy="72008"/>
</p:viewPr>
</file>

<file path=ppt/_rels/presentation.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theme" Target="theme/theme1.xml"/><Relationship Id="rId3" Type="http://schemas.openxmlformats.org/officeDocument/2006/relationships/theme" Target="theme/theme2.xml"/><Relationship Id="rId4" Type="http://schemas.openxmlformats.org/officeDocument/2006/relationships/slide" Target="slides/slide1.xml"/><Relationship Id="rId5" Type="http://schemas.openxmlformats.org/officeDocument/2006/relationships/slide" Target="slides/slide2.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 Id="rId9" Type="http://schemas.openxmlformats.org/officeDocument/2006/relationships/slide" Target="slides/slide6.xml"/><Relationship Id="rId10" Type="http://schemas.openxmlformats.org/officeDocument/2006/relationships/slide" Target="slides/slide7.xml"/><Relationship Id="rId11" Type="http://schemas.openxmlformats.org/officeDocument/2006/relationships/slide" Target="slides/slide8.xml"/><Relationship Id="rId12" Type="http://schemas.openxmlformats.org/officeDocument/2006/relationships/slide" Target="slides/slide9.xml"/><Relationship Id="rId13" Type="http://schemas.openxmlformats.org/officeDocument/2006/relationships/slide" Target="slides/slide10.xml"/><Relationship Id="rId14" Type="http://schemas.openxmlformats.org/officeDocument/2006/relationships/slide" Target="slides/slide11.xml"/><Relationship Id="rId15" Type="http://schemas.openxmlformats.org/officeDocument/2006/relationships/slide" Target="slides/slide12.xml"/><Relationship Id="rId16" Type="http://schemas.openxmlformats.org/officeDocument/2006/relationships/slide" Target="slides/slide13.xml"/><Relationship Id="rId17" Type="http://schemas.openxmlformats.org/officeDocument/2006/relationships/slide" Target="slides/slide14.xml"/><Relationship Id="rId18" Type="http://schemas.openxmlformats.org/officeDocument/2006/relationships/slide" Target="slides/slide15.xml"/><Relationship Id="rId19" Type="http://schemas.openxmlformats.org/officeDocument/2006/relationships/slide" Target="slides/slide16.xml"/><Relationship Id="rId20" Type="http://schemas.openxmlformats.org/officeDocument/2006/relationships/slide" Target="slides/slide17.xml"/><Relationship Id="rId21" Type="http://schemas.openxmlformats.org/officeDocument/2006/relationships/slide" Target="slides/slide18.xml"/><Relationship Id="rId22" Type="http://schemas.openxmlformats.org/officeDocument/2006/relationships/slide" Target="slides/slide19.xml"/><Relationship Id="rId23" Type="http://schemas.openxmlformats.org/officeDocument/2006/relationships/slide" Target="slides/slide20.xml"/><Relationship Id="rId24" Type="http://schemas.openxmlformats.org/officeDocument/2006/relationships/slide" Target="slides/slide21.xml"/><Relationship Id="rId25" Type="http://schemas.openxmlformats.org/officeDocument/2006/relationships/slide" Target="slides/slide22.xml"/><Relationship Id="rId26" Type="http://schemas.openxmlformats.org/officeDocument/2006/relationships/slide" Target="slides/slide23.xml"/><Relationship Id="rId27" Type="http://schemas.openxmlformats.org/officeDocument/2006/relationships/notesMaster" Target="notesMasters/notesMaster1.xml"/><Relationship Id="rId28" Type="http://schemas.openxmlformats.org/officeDocument/2006/relationships/presProps" Target="presProps.xml" /><Relationship Id="rId29" Type="http://schemas.openxmlformats.org/officeDocument/2006/relationships/tableStyles" Target="tableStyles.xml" /><Relationship Id="rId30" Type="http://schemas.openxmlformats.org/officeDocument/2006/relationships/viewProps" Target="viewProps.xml" /></Relationships>
</file>

<file path=ppt/diagrams/_rels/data1.xml.rels><?xml version="1.0" encoding="UTF-8" standalone="yes"?><Relationships xmlns="http://schemas.openxmlformats.org/package/2006/relationships"></Relationships>
</file>

<file path=ppt/diagrams/_rels/data2.xml.rels><?xml version="1.0" encoding="UTF-8" standalone="yes"?><Relationships xmlns="http://schemas.openxmlformats.org/package/2006/relationships"></Relationships>
</file>

<file path=ppt/diagrams/_rels/data3.xml.rels><?xml version="1.0" encoding="UTF-8" standalone="yes"?><Relationships xmlns="http://schemas.openxmlformats.org/package/2006/relationships"></Relationships>
</file>

<file path=ppt/diagrams/_rels/drawing1.xml.rels><?xml version="1.0" encoding="UTF-8" standalone="yes"?><Relationships xmlns="http://schemas.openxmlformats.org/package/2006/relationships"></Relationships>
</file>

<file path=ppt/diagrams/_rels/drawing2.xml.rels><?xml version="1.0" encoding="UTF-8" standalone="yes"?><Relationships xmlns="http://schemas.openxmlformats.org/package/2006/relationships"></Relationships>
</file>

<file path=ppt/diagrams/_rels/drawing3.xml.rels><?xml version="1.0" encoding="UTF-8" standalone="yes"?><Relationships xmlns="http://schemas.openxmlformats.org/package/2006/relationships"></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hueDir="cw" meth="repeat">
      <a:schemeClr val="accent1"/>
    </dgm:fillClrLst>
    <dgm:linClrLst hueDir="cw" meth="repeat">
      <a:schemeClr val="lt1"/>
    </dgm:linClrLst>
    <dgm:effectClrLst hueDir="cw" meth="span"/>
    <dgm:txLinClrLst hueDir="cw" meth="span"/>
    <dgm:txFillClrLst hueDir="cw" meth="span"/>
    <dgm:txEffectClrLst hueDir="cw" meth="span"/>
  </dgm:styleLbl>
  <dgm:styleLbl name="alignNode1">
    <dgm:fillClrLst hueDir="cw" meth="repeat">
      <a:schemeClr val="accent1"/>
    </dgm:fillClrLst>
    <dgm:linClrLst hueDir="cw" meth="repeat">
      <a:schemeClr val="accent1"/>
    </dgm:linClrLst>
    <dgm:effectClrLst hueDir="cw" meth="span"/>
    <dgm:txLinClrLst hueDir="cw" meth="span"/>
    <dgm:txFillClrLst hueDir="cw" meth="span"/>
    <dgm:txEffectClrLst hueDir="cw" meth="span"/>
  </dgm:styleLbl>
  <dgm:styleLbl name="node1">
    <dgm:fillClrLst hueDir="cw" meth="repeat">
      <a:schemeClr val="accent1"/>
    </dgm:fillClrLst>
    <dgm:linClrLst hueDir="cw" meth="repeat">
      <a:schemeClr val="lt1"/>
    </dgm:linClrLst>
    <dgm:effectClrLst hueDir="cw" meth="span"/>
    <dgm:txLinClrLst hueDir="cw" meth="span"/>
    <dgm:txFillClrLst hueDir="cw" meth="span"/>
    <dgm:txEffectClrLst hueDir="cw" meth="span"/>
  </dgm:styleLbl>
  <dgm:styleLbl name="lnNode1">
    <dgm:fillClrLst hueDir="cw" meth="repeat">
      <a:schemeClr val="accent1"/>
    </dgm:fillClrLst>
    <dgm:linClrLst hueDir="cw" meth="repeat">
      <a:schemeClr val="lt1"/>
    </dgm:linClrLst>
    <dgm:effectClrLst hueDir="cw" meth="span"/>
    <dgm:txLinClrLst hueDir="cw" meth="span"/>
    <dgm:txFillClrLst hueDir="cw" meth="span"/>
    <dgm:txEffectClrLst hueDir="cw" meth="span"/>
  </dgm:styleLbl>
  <dgm:styleLbl name="vennNode1">
    <dgm:fillClrLst hueDir="cw" meth="repeat">
      <a:schemeClr val="accent1">
        <a:alpha val="50000"/>
      </a:schemeClr>
    </dgm:fillClrLst>
    <dgm:linClrLst hueDir="cw" meth="repeat">
      <a:schemeClr val="lt1"/>
    </dgm:linClrLst>
    <dgm:effectClrLst hueDir="cw" meth="span"/>
    <dgm:txLinClrLst hueDir="cw" meth="span"/>
    <dgm:txFillClrLst hueDir="cw" meth="span"/>
    <dgm:txEffectClrLst hueDir="cw" meth="span"/>
  </dgm:styleLbl>
  <dgm:styleLbl name="node2">
    <dgm:fillClrLst hueDir="cw" meth="repeat">
      <a:schemeClr val="accent1"/>
    </dgm:fillClrLst>
    <dgm:linClrLst hueDir="cw" meth="repeat">
      <a:schemeClr val="lt1"/>
    </dgm:linClrLst>
    <dgm:effectClrLst hueDir="cw" meth="span"/>
    <dgm:txLinClrLst hueDir="cw" meth="span"/>
    <dgm:txFillClrLst hueDir="cw" meth="span"/>
    <dgm:txEffectClrLst hueDir="cw" meth="span"/>
  </dgm:styleLbl>
  <dgm:styleLbl name="node3">
    <dgm:fillClrLst hueDir="cw" meth="repeat">
      <a:schemeClr val="accent1"/>
    </dgm:fillClrLst>
    <dgm:linClrLst hueDir="cw" meth="repeat">
      <a:schemeClr val="lt1"/>
    </dgm:linClrLst>
    <dgm:effectClrLst hueDir="cw" meth="span"/>
    <dgm:txLinClrLst hueDir="cw" meth="span"/>
    <dgm:txFillClrLst hueDir="cw" meth="span"/>
    <dgm:txEffectClrLst hueDir="cw" meth="span"/>
  </dgm:styleLbl>
  <dgm:styleLbl name="node4">
    <dgm:fillClrLst hueDir="cw" meth="repeat">
      <a:schemeClr val="accent1"/>
    </dgm:fillClrLst>
    <dgm:linClrLst hueDir="cw" meth="repeat">
      <a:schemeClr val="lt1"/>
    </dgm:linClrLst>
    <dgm:effectClrLst hueDir="cw" meth="span"/>
    <dgm:txLinClrLst hueDir="cw" meth="span"/>
    <dgm:txFillClrLst hueDir="cw" meth="span"/>
    <dgm:txEffectClrLst hueDir="cw" meth="span"/>
  </dgm:styleLbl>
  <dgm:styleLbl name="fgImgPlace1">
    <dgm:fillClrLst hueDir="cw" meth="repeat">
      <a:schemeClr val="accent1">
        <a:tint val="50000"/>
      </a:schemeClr>
    </dgm:fillClrLst>
    <dgm:linClrLst hueDir="cw" meth="repeat">
      <a:schemeClr val="lt1"/>
    </dgm:linClrLst>
    <dgm:effectClrLst hueDir="cw" meth="span"/>
    <dgm:txLinClrLst hueDir="cw" meth="span"/>
    <dgm:txFillClrLst hueDir="cw" meth="repeat">
      <a:schemeClr val="lt1"/>
    </dgm:txFillClrLst>
    <dgm:txEffectClrLst hueDir="cw" meth="span"/>
  </dgm:styleLbl>
  <dgm:styleLbl name="alignImgPlace1">
    <dgm:fillClrLst hueDir="cw" meth="repeat">
      <a:schemeClr val="accent1">
        <a:tint val="50000"/>
      </a:schemeClr>
    </dgm:fillClrLst>
    <dgm:linClrLst hueDir="cw" meth="repeat">
      <a:schemeClr val="lt1"/>
    </dgm:linClrLst>
    <dgm:effectClrLst hueDir="cw" meth="span"/>
    <dgm:txLinClrLst hueDir="cw" meth="span"/>
    <dgm:txFillClrLst hueDir="cw" meth="repeat">
      <a:schemeClr val="lt1"/>
    </dgm:txFillClrLst>
    <dgm:txEffectClrLst hueDir="cw" meth="span"/>
  </dgm:styleLbl>
  <dgm:styleLbl name="bgImgPlace1">
    <dgm:fillClrLst hueDir="cw" meth="repeat">
      <a:schemeClr val="accent1">
        <a:tint val="50000"/>
      </a:schemeClr>
    </dgm:fillClrLst>
    <dgm:linClrLst hueDir="cw" meth="repeat">
      <a:schemeClr val="lt1"/>
    </dgm:linClrLst>
    <dgm:effectClrLst hueDir="cw" meth="span"/>
    <dgm:txLinClrLst hueDir="cw" meth="span"/>
    <dgm:txFillClrLst hueDir="cw" meth="repeat">
      <a:schemeClr val="lt1"/>
    </dgm:txFillClrLst>
    <dgm:txEffectClrLst hueDir="cw" meth="span"/>
  </dgm:styleLbl>
  <dgm:styleLbl name="sibTrans2D1">
    <dgm:fillClrLst hueDir="cw" meth="repeat">
      <a:schemeClr val="accent1">
        <a:tint val="60000"/>
      </a:schemeClr>
    </dgm:fillClrLst>
    <dgm:linClrLst hueDir="cw" meth="repeat">
      <a:schemeClr val="accent1">
        <a:tint val="60000"/>
      </a:schemeClr>
    </dgm:linClrLst>
    <dgm:effectClrLst hueDir="cw" meth="span"/>
    <dgm:txLinClrLst hueDir="cw" meth="span"/>
    <dgm:txFillClrLst hueDir="cw" meth="span"/>
    <dgm:txEffectClrLst hueDir="cw" meth="span"/>
  </dgm:styleLbl>
  <dgm:styleLbl name="fgSibTrans2D1">
    <dgm:fillClrLst hueDir="cw" meth="repeat">
      <a:schemeClr val="accent1">
        <a:tint val="60000"/>
      </a:schemeClr>
    </dgm:fillClrLst>
    <dgm:linClrLst hueDir="cw" meth="repeat">
      <a:schemeClr val="accent1">
        <a:tint val="60000"/>
      </a:schemeClr>
    </dgm:linClrLst>
    <dgm:effectClrLst hueDir="cw" meth="span"/>
    <dgm:txLinClrLst hueDir="cw" meth="span"/>
    <dgm:txFillClrLst hueDir="cw" meth="span"/>
    <dgm:txEffectClrLst hueDir="cw" meth="span"/>
  </dgm:styleLbl>
  <dgm:styleLbl name="bgSibTrans2D1">
    <dgm:fillClrLst hueDir="cw" meth="repeat">
      <a:schemeClr val="accent1">
        <a:tint val="60000"/>
      </a:schemeClr>
    </dgm:fillClrLst>
    <dgm:linClrLst hueDir="cw" meth="repeat">
      <a:schemeClr val="accent1">
        <a:tint val="60000"/>
      </a:schemeClr>
    </dgm:linClrLst>
    <dgm:effectClrLst hueDir="cw" meth="span"/>
    <dgm:txLinClrLst hueDir="cw" meth="span"/>
    <dgm:txFillClrLst hueDir="cw" meth="span"/>
    <dgm:txEffectClrLst hueDir="cw" meth="span"/>
  </dgm:styleLbl>
  <dgm:styleLbl name="sibTrans1D1">
    <dgm:fillClrLst hueDir="cw" meth="repeat">
      <a:schemeClr val="accent1"/>
    </dgm:fillClrLst>
    <dgm:linClrLst hueDir="cw" meth="repeat">
      <a:schemeClr val="accent1"/>
    </dgm:linClrLst>
    <dgm:effectClrLst hueDir="cw" meth="span"/>
    <dgm:txLinClrLst hueDir="cw" meth="span"/>
    <dgm:txFillClrLst hueDir="cw" meth="repeat">
      <a:schemeClr val="tx1"/>
    </dgm:txFillClrLst>
    <dgm:txEffectClrLst hueDir="cw" meth="span"/>
  </dgm:styleLbl>
  <dgm:styleLbl name="callout">
    <dgm:fillClrLst hueDir="cw" meth="repeat">
      <a:schemeClr val="accent1"/>
    </dgm:fillClrLst>
    <dgm:linClrLst hueDir="cw" meth="repeat">
      <a:schemeClr val="accent1">
        <a:tint val="50000"/>
      </a:schemeClr>
    </dgm:linClrLst>
    <dgm:effectClrLst hueDir="cw" meth="span"/>
    <dgm:txLinClrLst hueDir="cw" meth="span"/>
    <dgm:txFillClrLst hueDir="cw" meth="repeat">
      <a:schemeClr val="tx1"/>
    </dgm:txFillClrLst>
    <dgm:txEffectClrLst hueDir="cw" meth="span"/>
  </dgm:styleLbl>
  <dgm:styleLbl name="asst0">
    <dgm:fillClrLst hueDir="cw" meth="repeat">
      <a:schemeClr val="accent1"/>
    </dgm:fillClrLst>
    <dgm:linClrLst hueDir="cw" meth="repeat">
      <a:schemeClr val="lt1"/>
    </dgm:linClrLst>
    <dgm:effectClrLst hueDir="cw" meth="span"/>
    <dgm:txLinClrLst hueDir="cw" meth="span"/>
    <dgm:txFillClrLst hueDir="cw" meth="span"/>
    <dgm:txEffectClrLst hueDir="cw" meth="span"/>
  </dgm:styleLbl>
  <dgm:styleLbl name="asst1">
    <dgm:fillClrLst hueDir="cw" meth="repeat">
      <a:schemeClr val="accent1"/>
    </dgm:fillClrLst>
    <dgm:linClrLst hueDir="cw" meth="repeat">
      <a:schemeClr val="lt1"/>
    </dgm:linClrLst>
    <dgm:effectClrLst hueDir="cw" meth="span"/>
    <dgm:txLinClrLst hueDir="cw" meth="span"/>
    <dgm:txFillClrLst hueDir="cw" meth="span"/>
    <dgm:txEffectClrLst hueDir="cw" meth="span"/>
  </dgm:styleLbl>
  <dgm:styleLbl name="asst2">
    <dgm:fillClrLst hueDir="cw" meth="repeat">
      <a:schemeClr val="accent1"/>
    </dgm:fillClrLst>
    <dgm:linClrLst hueDir="cw" meth="repeat">
      <a:schemeClr val="lt1"/>
    </dgm:linClrLst>
    <dgm:effectClrLst hueDir="cw" meth="span"/>
    <dgm:txLinClrLst hueDir="cw" meth="span"/>
    <dgm:txFillClrLst hueDir="cw" meth="span"/>
    <dgm:txEffectClrLst hueDir="cw" meth="span"/>
  </dgm:styleLbl>
  <dgm:styleLbl name="asst3">
    <dgm:fillClrLst hueDir="cw" meth="repeat">
      <a:schemeClr val="accent1"/>
    </dgm:fillClrLst>
    <dgm:linClrLst hueDir="cw" meth="repeat">
      <a:schemeClr val="lt1"/>
    </dgm:linClrLst>
    <dgm:effectClrLst hueDir="cw" meth="span"/>
    <dgm:txLinClrLst hueDir="cw" meth="span"/>
    <dgm:txFillClrLst hueDir="cw" meth="span"/>
    <dgm:txEffectClrLst hueDir="cw" meth="span"/>
  </dgm:styleLbl>
  <dgm:styleLbl name="asst4">
    <dgm:fillClrLst hueDir="cw" meth="repeat">
      <a:schemeClr val="accent1"/>
    </dgm:fillClrLst>
    <dgm:linClrLst hueDir="cw" meth="repeat">
      <a:schemeClr val="lt1"/>
    </dgm:linClrLst>
    <dgm:effectClrLst hueDir="cw" meth="span"/>
    <dgm:txLinClrLst hueDir="cw" meth="span"/>
    <dgm:txFillClrLst hueDir="cw" meth="span"/>
    <dgm:txEffectClrLst hueDir="cw" meth="span"/>
  </dgm:styleLbl>
  <dgm:styleLbl name="parChTrans2D1">
    <dgm:fillClrLst hueDir="cw" meth="repeat">
      <a:schemeClr val="accent1">
        <a:tint val="60000"/>
      </a:schemeClr>
    </dgm:fillClrLst>
    <dgm:linClrLst hueDir="cw" meth="repeat">
      <a:schemeClr val="accent1">
        <a:tint val="60000"/>
      </a:schemeClr>
    </dgm:linClrLst>
    <dgm:effectClrLst hueDir="cw" meth="span"/>
    <dgm:txLinClrLst hueDir="cw" meth="span"/>
    <dgm:txFillClrLst hueDir="cw" meth="repeat">
      <a:schemeClr val="lt1"/>
    </dgm:txFillClrLst>
    <dgm:txEffectClrLst hueDir="cw" meth="span"/>
  </dgm:styleLbl>
  <dgm:styleLbl name="parChTrans2D2">
    <dgm:fillClrLst hueDir="cw" meth="repeat">
      <a:schemeClr val="accent1"/>
    </dgm:fillClrLst>
    <dgm:linClrLst hueDir="cw" meth="repeat">
      <a:schemeClr val="accent1"/>
    </dgm:linClrLst>
    <dgm:effectClrLst hueDir="cw" meth="span"/>
    <dgm:txLinClrLst hueDir="cw" meth="span"/>
    <dgm:txFillClrLst hueDir="cw" meth="repeat">
      <a:schemeClr val="lt1"/>
    </dgm:txFillClrLst>
    <dgm:txEffectClrLst hueDir="cw" meth="span"/>
  </dgm:styleLbl>
  <dgm:styleLbl name="parChTrans2D3">
    <dgm:fillClrLst hueDir="cw" meth="repeat">
      <a:schemeClr val="accent1"/>
    </dgm:fillClrLst>
    <dgm:linClrLst hueDir="cw" meth="repeat">
      <a:schemeClr val="accent1"/>
    </dgm:linClrLst>
    <dgm:effectClrLst hueDir="cw" meth="span"/>
    <dgm:txLinClrLst hueDir="cw" meth="span"/>
    <dgm:txFillClrLst hueDir="cw" meth="repeat">
      <a:schemeClr val="lt1"/>
    </dgm:txFillClrLst>
    <dgm:txEffectClrLst hueDir="cw" meth="span"/>
  </dgm:styleLbl>
  <dgm:styleLbl name="parChTrans2D4">
    <dgm:fillClrLst hueDir="cw" meth="repeat">
      <a:schemeClr val="accent1"/>
    </dgm:fillClrLst>
    <dgm:linClrLst hueDir="cw" meth="repeat">
      <a:schemeClr val="accent1"/>
    </dgm:linClrLst>
    <dgm:effectClrLst hueDir="cw" meth="span"/>
    <dgm:txLinClrLst hueDir="cw" meth="span"/>
    <dgm:txFillClrLst hueDir="cw" meth="repeat">
      <a:schemeClr val="lt1"/>
    </dgm:txFillClrLst>
    <dgm:txEffectClrLst hueDir="cw" meth="span"/>
  </dgm:styleLbl>
  <dgm:styleLbl name="parChTrans1D1">
    <dgm:fillClrLst hueDir="cw" meth="repeat">
      <a:schemeClr val="accent1"/>
    </dgm:fillClrLst>
    <dgm:linClrLst hueDir="cw" meth="repeat">
      <a:schemeClr val="accent1">
        <a:shade val="60000"/>
      </a:schemeClr>
    </dgm:linClrLst>
    <dgm:effectClrLst hueDir="cw" meth="span"/>
    <dgm:txLinClrLst hueDir="cw" meth="span"/>
    <dgm:txFillClrLst hueDir="cw" meth="repeat">
      <a:schemeClr val="tx1"/>
    </dgm:txFillClrLst>
    <dgm:txEffectClrLst hueDir="cw" meth="span"/>
  </dgm:styleLbl>
  <dgm:styleLbl name="parChTrans1D2">
    <dgm:fillClrLst hueDir="cw" meth="repeat">
      <a:schemeClr val="accent1"/>
    </dgm:fillClrLst>
    <dgm:linClrLst hueDir="cw" meth="repeat">
      <a:schemeClr val="accent1">
        <a:shade val="60000"/>
      </a:schemeClr>
    </dgm:linClrLst>
    <dgm:effectClrLst hueDir="cw" meth="span"/>
    <dgm:txLinClrLst hueDir="cw" meth="span"/>
    <dgm:txFillClrLst hueDir="cw" meth="repeat">
      <a:schemeClr val="tx1"/>
    </dgm:txFillClrLst>
    <dgm:txEffectClrLst hueDir="cw" meth="span"/>
  </dgm:styleLbl>
  <dgm:styleLbl name="parChTrans1D3">
    <dgm:fillClrLst hueDir="cw" meth="repeat">
      <a:schemeClr val="accent1"/>
    </dgm:fillClrLst>
    <dgm:linClrLst hueDir="cw" meth="repeat">
      <a:schemeClr val="accent1">
        <a:shade val="80000"/>
      </a:schemeClr>
    </dgm:linClrLst>
    <dgm:effectClrLst hueDir="cw" meth="span"/>
    <dgm:txLinClrLst hueDir="cw" meth="span"/>
    <dgm:txFillClrLst hueDir="cw" meth="repeat">
      <a:schemeClr val="tx1"/>
    </dgm:txFillClrLst>
    <dgm:txEffectClrLst hueDir="cw" meth="span"/>
  </dgm:styleLbl>
  <dgm:styleLbl name="parChTrans1D4">
    <dgm:fillClrLst hueDir="cw" meth="repeat">
      <a:schemeClr val="accent1"/>
    </dgm:fillClrLst>
    <dgm:linClrLst hueDir="cw" meth="repeat">
      <a:schemeClr val="accent1">
        <a:shade val="80000"/>
      </a:schemeClr>
    </dgm:linClrLst>
    <dgm:effectClrLst hueDir="cw" meth="span"/>
    <dgm:txLinClrLst hueDir="cw" meth="span"/>
    <dgm:txFillClrLst hueDir="cw" meth="repeat">
      <a:schemeClr val="tx1"/>
    </dgm:txFillClrLst>
    <dgm:txEffectClrLst hueDir="cw" meth="span"/>
  </dgm:styleLbl>
  <dgm:styleLbl name="fgAcc1">
    <dgm:fillClrLst hueDir="cw" meth="repeat">
      <a:schemeClr val="lt1">
        <a:alpha val="90000"/>
      </a:schemeClr>
    </dgm:fillClrLst>
    <dgm:linClrLst hueDir="cw" meth="repeat">
      <a:schemeClr val="accent1"/>
    </dgm:linClrLst>
    <dgm:effectClrLst hueDir="cw" meth="span"/>
    <dgm:txLinClrLst hueDir="cw" meth="span"/>
    <dgm:txFillClrLst hueDir="cw" meth="repeat">
      <a:schemeClr val="dk1"/>
    </dgm:txFillClrLst>
    <dgm:txEffectClrLst hueDir="cw" meth="span"/>
  </dgm:styleLbl>
  <dgm:styleLbl name="conFgAcc1">
    <dgm:fillClrLst hueDir="cw" meth="repeat">
      <a:schemeClr val="lt1">
        <a:alpha val="90000"/>
      </a:schemeClr>
    </dgm:fillClrLst>
    <dgm:linClrLst hueDir="cw" meth="repeat">
      <a:schemeClr val="accent1"/>
    </dgm:linClrLst>
    <dgm:effectClrLst hueDir="cw" meth="span"/>
    <dgm:txLinClrLst hueDir="cw" meth="span"/>
    <dgm:txFillClrLst hueDir="cw" meth="repeat">
      <a:schemeClr val="dk1"/>
    </dgm:txFillClrLst>
    <dgm:txEffectClrLst hueDir="cw" meth="span"/>
  </dgm:styleLbl>
  <dgm:styleLbl name="alignAcc1">
    <dgm:fillClrLst hueDir="cw" meth="repeat">
      <a:schemeClr val="lt1">
        <a:alpha val="90000"/>
      </a:schemeClr>
    </dgm:fillClrLst>
    <dgm:linClrLst hueDir="cw" meth="repeat">
      <a:schemeClr val="accent1"/>
    </dgm:linClrLst>
    <dgm:effectClrLst hueDir="cw" meth="span"/>
    <dgm:txLinClrLst hueDir="cw" meth="span"/>
    <dgm:txFillClrLst hueDir="cw" meth="repeat">
      <a:schemeClr val="dk1"/>
    </dgm:txFillClrLst>
    <dgm:txEffectClrLst hueDir="cw" meth="span"/>
  </dgm:styleLbl>
  <dgm:styleLbl name="trAlignAcc1">
    <dgm:fillClrLst hueDir="cw" meth="repeat">
      <a:schemeClr val="lt1">
        <a:alpha val="40000"/>
      </a:schemeClr>
    </dgm:fillClrLst>
    <dgm:linClrLst hueDir="cw" meth="repeat">
      <a:schemeClr val="accent1"/>
    </dgm:linClrLst>
    <dgm:effectClrLst hueDir="cw" meth="span"/>
    <dgm:txLinClrLst hueDir="cw" meth="span"/>
    <dgm:txFillClrLst hueDir="cw" meth="repeat">
      <a:schemeClr val="dk1"/>
    </dgm:txFillClrLst>
    <dgm:txEffectClrLst hueDir="cw" meth="span"/>
  </dgm:styleLbl>
  <dgm:styleLbl name="bgAcc1">
    <dgm:fillClrLst hueDir="cw" meth="repeat">
      <a:schemeClr val="lt1">
        <a:alpha val="90000"/>
      </a:schemeClr>
    </dgm:fillClrLst>
    <dgm:linClrLst hueDir="cw" meth="repeat">
      <a:schemeClr val="accent1"/>
    </dgm:linClrLst>
    <dgm:effectClrLst hueDir="cw" meth="span"/>
    <dgm:txLinClrLst hueDir="cw" meth="span"/>
    <dgm:txFillClrLst hueDir="cw" meth="repeat">
      <a:schemeClr val="dk1"/>
    </dgm:txFillClrLst>
    <dgm:txEffectClrLst hueDir="cw" meth="span"/>
  </dgm:styleLbl>
  <dgm:styleLbl name="solidFgAcc1">
    <dgm:fillClrLst hueDir="cw" meth="repeat">
      <a:schemeClr val="lt1"/>
    </dgm:fillClrLst>
    <dgm:linClrLst hueDir="cw" meth="repeat">
      <a:schemeClr val="accent1"/>
    </dgm:linClrLst>
    <dgm:effectClrLst hueDir="cw" meth="span"/>
    <dgm:txLinClrLst hueDir="cw" meth="span"/>
    <dgm:txFillClrLst hueDir="cw" meth="repeat">
      <a:schemeClr val="dk1"/>
    </dgm:txFillClrLst>
    <dgm:txEffectClrLst hueDir="cw" meth="span"/>
  </dgm:styleLbl>
  <dgm:styleLbl name="solidAlignAcc1">
    <dgm:fillClrLst hueDir="cw" meth="repeat">
      <a:schemeClr val="lt1"/>
    </dgm:fillClrLst>
    <dgm:linClrLst hueDir="cw" meth="repeat">
      <a:schemeClr val="accent1"/>
    </dgm:linClrLst>
    <dgm:effectClrLst hueDir="cw" meth="span"/>
    <dgm:txLinClrLst hueDir="cw" meth="span"/>
    <dgm:txFillClrLst hueDir="cw" meth="repeat">
      <a:schemeClr val="dk1"/>
    </dgm:txFillClrLst>
    <dgm:txEffectClrLst hueDir="cw" meth="span"/>
  </dgm:styleLbl>
  <dgm:styleLbl name="solidBgAcc1">
    <dgm:fillClrLst hueDir="cw" meth="repeat">
      <a:schemeClr val="lt1"/>
    </dgm:fillClrLst>
    <dgm:linClrLst hueDir="cw" meth="repeat">
      <a:schemeClr val="accent1"/>
    </dgm:linClrLst>
    <dgm:effectClrLst hueDir="cw" meth="span"/>
    <dgm:txLinClrLst hueDir="cw" meth="span"/>
    <dgm:txFillClrLst hueDir="cw" meth="repeat">
      <a:schemeClr val="dk1"/>
    </dgm:txFillClrLst>
    <dgm:txEffectClrLst hueDir="cw" meth="span"/>
  </dgm:styleLbl>
  <dgm:styleLbl name="fgAccFollowNode1">
    <dgm:fillClrLst hueDir="cw" meth="repeat">
      <a:schemeClr val="accent1">
        <a:alpha val="90000"/>
        <a:tint val="40000"/>
      </a:schemeClr>
    </dgm:fillClrLst>
    <dgm:linClrLst hueDir="cw" meth="repeat">
      <a:schemeClr val="accent1">
        <a:alpha val="90000"/>
        <a:tint val="40000"/>
      </a:schemeClr>
    </dgm:linClrLst>
    <dgm:effectClrLst hueDir="cw" meth="span"/>
    <dgm:txLinClrLst hueDir="cw" meth="span"/>
    <dgm:txFillClrLst hueDir="cw" meth="repeat">
      <a:schemeClr val="dk1"/>
    </dgm:txFillClrLst>
    <dgm:txEffectClrLst hueDir="cw" meth="span"/>
  </dgm:styleLbl>
  <dgm:styleLbl name="alignAccFollowNode1">
    <dgm:fillClrLst hueDir="cw" meth="repeat">
      <a:schemeClr val="accent1">
        <a:alpha val="90000"/>
        <a:tint val="40000"/>
      </a:schemeClr>
    </dgm:fillClrLst>
    <dgm:linClrLst hueDir="cw" meth="repeat">
      <a:schemeClr val="accent1">
        <a:alpha val="90000"/>
        <a:tint val="40000"/>
      </a:schemeClr>
    </dgm:linClrLst>
    <dgm:effectClrLst hueDir="cw" meth="span"/>
    <dgm:txLinClrLst hueDir="cw" meth="span"/>
    <dgm:txFillClrLst hueDir="cw" meth="repeat">
      <a:schemeClr val="dk1"/>
    </dgm:txFillClrLst>
    <dgm:txEffectClrLst hueDir="cw" meth="span"/>
  </dgm:styleLbl>
  <dgm:styleLbl name="bgAccFollowNode1">
    <dgm:fillClrLst hueDir="cw" meth="repeat">
      <a:schemeClr val="accent1">
        <a:alpha val="90000"/>
        <a:tint val="40000"/>
      </a:schemeClr>
    </dgm:fillClrLst>
    <dgm:linClrLst hueDir="cw" meth="repeat">
      <a:schemeClr val="accent1">
        <a:alpha val="90000"/>
        <a:tint val="40000"/>
      </a:schemeClr>
    </dgm:linClrLst>
    <dgm:effectClrLst hueDir="cw" meth="span"/>
    <dgm:txLinClrLst hueDir="cw" meth="span"/>
    <dgm:txFillClrLst hueDir="cw" meth="repeat">
      <a:schemeClr val="dk1"/>
    </dgm:txFillClrLst>
    <dgm:txEffectClrLst hueDir="cw" meth="span"/>
  </dgm:styleLbl>
  <dgm:styleLbl name="fgAcc0">
    <dgm:fillClrLst hueDir="cw" meth="repeat">
      <a:schemeClr val="lt1">
        <a:alpha val="90000"/>
      </a:schemeClr>
    </dgm:fillClrLst>
    <dgm:linClrLst hueDir="cw" meth="repeat">
      <a:schemeClr val="accent1"/>
    </dgm:linClrLst>
    <dgm:effectClrLst hueDir="cw" meth="span"/>
    <dgm:txLinClrLst hueDir="cw" meth="span"/>
    <dgm:txFillClrLst hueDir="cw" meth="repeat">
      <a:schemeClr val="dk1"/>
    </dgm:txFillClrLst>
    <dgm:txEffectClrLst hueDir="cw" meth="span"/>
  </dgm:styleLbl>
  <dgm:styleLbl name="fgAcc2">
    <dgm:fillClrLst hueDir="cw" meth="repeat">
      <a:schemeClr val="lt1">
        <a:alpha val="90000"/>
      </a:schemeClr>
    </dgm:fillClrLst>
    <dgm:linClrLst hueDir="cw" meth="repeat">
      <a:schemeClr val="accent1"/>
    </dgm:linClrLst>
    <dgm:effectClrLst hueDir="cw" meth="span"/>
    <dgm:txLinClrLst hueDir="cw" meth="span"/>
    <dgm:txFillClrLst hueDir="cw" meth="repeat">
      <a:schemeClr val="dk1"/>
    </dgm:txFillClrLst>
    <dgm:txEffectClrLst hueDir="cw" meth="span"/>
  </dgm:styleLbl>
  <dgm:styleLbl name="fgAcc3">
    <dgm:fillClrLst hueDir="cw" meth="repeat">
      <a:schemeClr val="lt1">
        <a:alpha val="90000"/>
      </a:schemeClr>
    </dgm:fillClrLst>
    <dgm:linClrLst hueDir="cw" meth="repeat">
      <a:schemeClr val="accent1"/>
    </dgm:linClrLst>
    <dgm:effectClrLst hueDir="cw" meth="span"/>
    <dgm:txLinClrLst hueDir="cw" meth="span"/>
    <dgm:txFillClrLst hueDir="cw" meth="repeat">
      <a:schemeClr val="dk1"/>
    </dgm:txFillClrLst>
    <dgm:txEffectClrLst hueDir="cw" meth="span"/>
  </dgm:styleLbl>
  <dgm:styleLbl name="fgAcc4">
    <dgm:fillClrLst hueDir="cw" meth="repeat">
      <a:schemeClr val="lt1">
        <a:alpha val="90000"/>
      </a:schemeClr>
    </dgm:fillClrLst>
    <dgm:linClrLst hueDir="cw" meth="repeat">
      <a:schemeClr val="accent1"/>
    </dgm:linClrLst>
    <dgm:effectClrLst hueDir="cw" meth="span"/>
    <dgm:txLinClrLst hueDir="cw" meth="span"/>
    <dgm:txFillClrLst hueDir="cw" meth="repeat">
      <a:schemeClr val="dk1"/>
    </dgm:txFillClrLst>
    <dgm:txEffectClrLst hueDir="cw" meth="span"/>
  </dgm:styleLbl>
  <dgm:styleLbl name="bgShp">
    <dgm:fillClrLst hueDir="cw" meth="repeat">
      <a:schemeClr val="accent1">
        <a:tint val="40000"/>
      </a:schemeClr>
    </dgm:fillClrLst>
    <dgm:linClrLst hueDir="cw" meth="repeat">
      <a:schemeClr val="accent1"/>
    </dgm:linClrLst>
    <dgm:effectClrLst hueDir="cw" meth="span"/>
    <dgm:txLinClrLst hueDir="cw" meth="span"/>
    <dgm:txFillClrLst hueDir="cw" meth="repeat">
      <a:schemeClr val="dk1"/>
    </dgm:txFillClrLst>
    <dgm:txEffectClrLst hueDir="cw" meth="span"/>
  </dgm:styleLbl>
  <dgm:styleLbl name="dkBgShp">
    <dgm:fillClrLst hueDir="cw" meth="repeat">
      <a:schemeClr val="accent1">
        <a:shade val="80000"/>
      </a:schemeClr>
    </dgm:fillClrLst>
    <dgm:linClrLst hueDir="cw" meth="repeat">
      <a:schemeClr val="accent1"/>
    </dgm:linClrLst>
    <dgm:effectClrLst hueDir="cw" meth="span"/>
    <dgm:txLinClrLst hueDir="cw" meth="span"/>
    <dgm:txFillClrLst hueDir="cw" meth="repeat">
      <a:schemeClr val="lt1"/>
    </dgm:txFillClrLst>
    <dgm:txEffectClrLst hueDir="cw" meth="span"/>
  </dgm:styleLbl>
  <dgm:styleLbl name="trBgShp">
    <dgm:fillClrLst hueDir="cw" meth="repeat">
      <a:schemeClr val="accent1">
        <a:tint val="50000"/>
        <a:alpha val="40000"/>
      </a:schemeClr>
    </dgm:fillClrLst>
    <dgm:linClrLst hueDir="cw" meth="repeat">
      <a:schemeClr val="accent1"/>
    </dgm:linClrLst>
    <dgm:effectClrLst hueDir="cw" meth="span"/>
    <dgm:txLinClrLst hueDir="cw" meth="span"/>
    <dgm:txFillClrLst hueDir="cw" meth="repeat">
      <a:schemeClr val="lt1"/>
    </dgm:txFillClrLst>
    <dgm:txEffectClrLst hueDir="cw" meth="span"/>
  </dgm:styleLbl>
  <dgm:styleLbl name="fgShp">
    <dgm:fillClrLst hueDir="cw" meth="repeat">
      <a:schemeClr val="accent1">
        <a:tint val="60000"/>
      </a:schemeClr>
    </dgm:fillClrLst>
    <dgm:linClrLst hueDir="cw" meth="repeat">
      <a:schemeClr val="lt1"/>
    </dgm:linClrLst>
    <dgm:effectClrLst hueDir="cw" meth="span"/>
    <dgm:txLinClrLst hueDir="cw" meth="span"/>
    <dgm:txFillClrLst hueDir="cw" meth="repeat">
      <a:schemeClr val="dk1"/>
    </dgm:txFillClrLst>
    <dgm:txEffectClrLst hueDir="cw" meth="span"/>
  </dgm:styleLbl>
  <dgm:styleLbl name="revTx">
    <dgm:fillClrLst hueDir="cw" meth="repeat">
      <a:schemeClr val="lt1">
        <a:alpha val="0"/>
      </a:schemeClr>
    </dgm:fillClrLst>
    <dgm:linClrLst hueDir="cw" meth="repeat">
      <a:schemeClr val="dk1">
        <a:alpha val="0"/>
      </a:schemeClr>
    </dgm:linClrLst>
    <dgm:effectClrLst hueDir="cw" meth="span"/>
    <dgm:txLinClrLst hueDir="cw" meth="span"/>
    <dgm:txFillClrLst hueDir="cw" meth="repeat">
      <a:schemeClr val="tx1"/>
    </dgm:txFillClrLst>
    <dgm:txEffectClrLst hueDir="cw" meth="span"/>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hueDir="cw" meth="repeat">
      <a:schemeClr val="accent1"/>
    </dgm:fillClrLst>
    <dgm:linClrLst hueDir="cw" meth="repeat">
      <a:schemeClr val="lt1"/>
    </dgm:linClrLst>
    <dgm:effectClrLst hueDir="cw" meth="span"/>
    <dgm:txLinClrLst hueDir="cw" meth="span"/>
    <dgm:txFillClrLst hueDir="cw" meth="span"/>
    <dgm:txEffectClrLst hueDir="cw" meth="span"/>
  </dgm:styleLbl>
  <dgm:styleLbl name="alignNode1">
    <dgm:fillClrLst hueDir="cw" meth="repeat">
      <a:schemeClr val="accent1"/>
    </dgm:fillClrLst>
    <dgm:linClrLst hueDir="cw" meth="repeat">
      <a:schemeClr val="accent1"/>
    </dgm:linClrLst>
    <dgm:effectClrLst hueDir="cw" meth="span"/>
    <dgm:txLinClrLst hueDir="cw" meth="span"/>
    <dgm:txFillClrLst hueDir="cw" meth="span"/>
    <dgm:txEffectClrLst hueDir="cw" meth="span"/>
  </dgm:styleLbl>
  <dgm:styleLbl name="node1">
    <dgm:fillClrLst hueDir="cw" meth="repeat">
      <a:schemeClr val="accent1"/>
    </dgm:fillClrLst>
    <dgm:linClrLst hueDir="cw" meth="repeat">
      <a:schemeClr val="lt1"/>
    </dgm:linClrLst>
    <dgm:effectClrLst hueDir="cw" meth="span"/>
    <dgm:txLinClrLst hueDir="cw" meth="span"/>
    <dgm:txFillClrLst hueDir="cw" meth="span"/>
    <dgm:txEffectClrLst hueDir="cw" meth="span"/>
  </dgm:styleLbl>
  <dgm:styleLbl name="lnNode1">
    <dgm:fillClrLst hueDir="cw" meth="repeat">
      <a:schemeClr val="accent1"/>
    </dgm:fillClrLst>
    <dgm:linClrLst hueDir="cw" meth="repeat">
      <a:schemeClr val="lt1"/>
    </dgm:linClrLst>
    <dgm:effectClrLst hueDir="cw" meth="span"/>
    <dgm:txLinClrLst hueDir="cw" meth="span"/>
    <dgm:txFillClrLst hueDir="cw" meth="span"/>
    <dgm:txEffectClrLst hueDir="cw" meth="span"/>
  </dgm:styleLbl>
  <dgm:styleLbl name="vennNode1">
    <dgm:fillClrLst hueDir="cw" meth="repeat">
      <a:schemeClr val="accent1">
        <a:alpha val="50000"/>
      </a:schemeClr>
    </dgm:fillClrLst>
    <dgm:linClrLst hueDir="cw" meth="repeat">
      <a:schemeClr val="lt1"/>
    </dgm:linClrLst>
    <dgm:effectClrLst hueDir="cw" meth="span"/>
    <dgm:txLinClrLst hueDir="cw" meth="span"/>
    <dgm:txFillClrLst hueDir="cw" meth="span"/>
    <dgm:txEffectClrLst hueDir="cw" meth="span"/>
  </dgm:styleLbl>
  <dgm:styleLbl name="node2">
    <dgm:fillClrLst hueDir="cw" meth="repeat">
      <a:schemeClr val="accent1"/>
    </dgm:fillClrLst>
    <dgm:linClrLst hueDir="cw" meth="repeat">
      <a:schemeClr val="lt1"/>
    </dgm:linClrLst>
    <dgm:effectClrLst hueDir="cw" meth="span"/>
    <dgm:txLinClrLst hueDir="cw" meth="span"/>
    <dgm:txFillClrLst hueDir="cw" meth="span"/>
    <dgm:txEffectClrLst hueDir="cw" meth="span"/>
  </dgm:styleLbl>
  <dgm:styleLbl name="node3">
    <dgm:fillClrLst hueDir="cw" meth="repeat">
      <a:schemeClr val="accent1"/>
    </dgm:fillClrLst>
    <dgm:linClrLst hueDir="cw" meth="repeat">
      <a:schemeClr val="lt1"/>
    </dgm:linClrLst>
    <dgm:effectClrLst hueDir="cw" meth="span"/>
    <dgm:txLinClrLst hueDir="cw" meth="span"/>
    <dgm:txFillClrLst hueDir="cw" meth="span"/>
    <dgm:txEffectClrLst hueDir="cw" meth="span"/>
  </dgm:styleLbl>
  <dgm:styleLbl name="node4">
    <dgm:fillClrLst hueDir="cw" meth="repeat">
      <a:schemeClr val="accent1"/>
    </dgm:fillClrLst>
    <dgm:linClrLst hueDir="cw" meth="repeat">
      <a:schemeClr val="lt1"/>
    </dgm:linClrLst>
    <dgm:effectClrLst hueDir="cw" meth="span"/>
    <dgm:txLinClrLst hueDir="cw" meth="span"/>
    <dgm:txFillClrLst hueDir="cw" meth="span"/>
    <dgm:txEffectClrLst hueDir="cw" meth="span"/>
  </dgm:styleLbl>
  <dgm:styleLbl name="fgImgPlace1">
    <dgm:fillClrLst hueDir="cw" meth="repeat">
      <a:schemeClr val="accent1">
        <a:tint val="50000"/>
      </a:schemeClr>
    </dgm:fillClrLst>
    <dgm:linClrLst hueDir="cw" meth="repeat">
      <a:schemeClr val="lt1"/>
    </dgm:linClrLst>
    <dgm:effectClrLst hueDir="cw" meth="span"/>
    <dgm:txLinClrLst hueDir="cw" meth="span"/>
    <dgm:txFillClrLst hueDir="cw" meth="repeat">
      <a:schemeClr val="lt1"/>
    </dgm:txFillClrLst>
    <dgm:txEffectClrLst hueDir="cw" meth="span"/>
  </dgm:styleLbl>
  <dgm:styleLbl name="alignImgPlace1">
    <dgm:fillClrLst hueDir="cw" meth="repeat">
      <a:schemeClr val="accent1">
        <a:tint val="50000"/>
      </a:schemeClr>
    </dgm:fillClrLst>
    <dgm:linClrLst hueDir="cw" meth="repeat">
      <a:schemeClr val="lt1"/>
    </dgm:linClrLst>
    <dgm:effectClrLst hueDir="cw" meth="span"/>
    <dgm:txLinClrLst hueDir="cw" meth="span"/>
    <dgm:txFillClrLst hueDir="cw" meth="repeat">
      <a:schemeClr val="lt1"/>
    </dgm:txFillClrLst>
    <dgm:txEffectClrLst hueDir="cw" meth="span"/>
  </dgm:styleLbl>
  <dgm:styleLbl name="bgImgPlace1">
    <dgm:fillClrLst hueDir="cw" meth="repeat">
      <a:schemeClr val="accent1">
        <a:tint val="50000"/>
      </a:schemeClr>
    </dgm:fillClrLst>
    <dgm:linClrLst hueDir="cw" meth="repeat">
      <a:schemeClr val="lt1"/>
    </dgm:linClrLst>
    <dgm:effectClrLst hueDir="cw" meth="span"/>
    <dgm:txLinClrLst hueDir="cw" meth="span"/>
    <dgm:txFillClrLst hueDir="cw" meth="repeat">
      <a:schemeClr val="lt1"/>
    </dgm:txFillClrLst>
    <dgm:txEffectClrLst hueDir="cw" meth="span"/>
  </dgm:styleLbl>
  <dgm:styleLbl name="sibTrans2D1">
    <dgm:fillClrLst hueDir="cw" meth="repeat">
      <a:schemeClr val="accent1">
        <a:tint val="60000"/>
      </a:schemeClr>
    </dgm:fillClrLst>
    <dgm:linClrLst hueDir="cw" meth="repeat">
      <a:schemeClr val="accent1">
        <a:tint val="60000"/>
      </a:schemeClr>
    </dgm:linClrLst>
    <dgm:effectClrLst hueDir="cw" meth="span"/>
    <dgm:txLinClrLst hueDir="cw" meth="span"/>
    <dgm:txFillClrLst hueDir="cw" meth="span"/>
    <dgm:txEffectClrLst hueDir="cw" meth="span"/>
  </dgm:styleLbl>
  <dgm:styleLbl name="fgSibTrans2D1">
    <dgm:fillClrLst hueDir="cw" meth="repeat">
      <a:schemeClr val="accent1">
        <a:tint val="60000"/>
      </a:schemeClr>
    </dgm:fillClrLst>
    <dgm:linClrLst hueDir="cw" meth="repeat">
      <a:schemeClr val="accent1">
        <a:tint val="60000"/>
      </a:schemeClr>
    </dgm:linClrLst>
    <dgm:effectClrLst hueDir="cw" meth="span"/>
    <dgm:txLinClrLst hueDir="cw" meth="span"/>
    <dgm:txFillClrLst hueDir="cw" meth="span"/>
    <dgm:txEffectClrLst hueDir="cw" meth="span"/>
  </dgm:styleLbl>
  <dgm:styleLbl name="bgSibTrans2D1">
    <dgm:fillClrLst hueDir="cw" meth="repeat">
      <a:schemeClr val="accent1">
        <a:tint val="60000"/>
      </a:schemeClr>
    </dgm:fillClrLst>
    <dgm:linClrLst hueDir="cw" meth="repeat">
      <a:schemeClr val="accent1">
        <a:tint val="60000"/>
      </a:schemeClr>
    </dgm:linClrLst>
    <dgm:effectClrLst hueDir="cw" meth="span"/>
    <dgm:txLinClrLst hueDir="cw" meth="span"/>
    <dgm:txFillClrLst hueDir="cw" meth="span"/>
    <dgm:txEffectClrLst hueDir="cw" meth="span"/>
  </dgm:styleLbl>
  <dgm:styleLbl name="sibTrans1D1">
    <dgm:fillClrLst hueDir="cw" meth="repeat">
      <a:schemeClr val="accent1"/>
    </dgm:fillClrLst>
    <dgm:linClrLst hueDir="cw" meth="repeat">
      <a:schemeClr val="accent1"/>
    </dgm:linClrLst>
    <dgm:effectClrLst hueDir="cw" meth="span"/>
    <dgm:txLinClrLst hueDir="cw" meth="span"/>
    <dgm:txFillClrLst hueDir="cw" meth="repeat">
      <a:schemeClr val="tx1"/>
    </dgm:txFillClrLst>
    <dgm:txEffectClrLst hueDir="cw" meth="span"/>
  </dgm:styleLbl>
  <dgm:styleLbl name="callout">
    <dgm:fillClrLst hueDir="cw" meth="repeat">
      <a:schemeClr val="accent1"/>
    </dgm:fillClrLst>
    <dgm:linClrLst hueDir="cw" meth="repeat">
      <a:schemeClr val="accent1">
        <a:tint val="50000"/>
      </a:schemeClr>
    </dgm:linClrLst>
    <dgm:effectClrLst hueDir="cw" meth="span"/>
    <dgm:txLinClrLst hueDir="cw" meth="span"/>
    <dgm:txFillClrLst hueDir="cw" meth="repeat">
      <a:schemeClr val="tx1"/>
    </dgm:txFillClrLst>
    <dgm:txEffectClrLst hueDir="cw" meth="span"/>
  </dgm:styleLbl>
  <dgm:styleLbl name="asst0">
    <dgm:fillClrLst hueDir="cw" meth="repeat">
      <a:schemeClr val="accent1"/>
    </dgm:fillClrLst>
    <dgm:linClrLst hueDir="cw" meth="repeat">
      <a:schemeClr val="lt1"/>
    </dgm:linClrLst>
    <dgm:effectClrLst hueDir="cw" meth="span"/>
    <dgm:txLinClrLst hueDir="cw" meth="span"/>
    <dgm:txFillClrLst hueDir="cw" meth="span"/>
    <dgm:txEffectClrLst hueDir="cw" meth="span"/>
  </dgm:styleLbl>
  <dgm:styleLbl name="asst1">
    <dgm:fillClrLst hueDir="cw" meth="repeat">
      <a:schemeClr val="accent1"/>
    </dgm:fillClrLst>
    <dgm:linClrLst hueDir="cw" meth="repeat">
      <a:schemeClr val="lt1"/>
    </dgm:linClrLst>
    <dgm:effectClrLst hueDir="cw" meth="span"/>
    <dgm:txLinClrLst hueDir="cw" meth="span"/>
    <dgm:txFillClrLst hueDir="cw" meth="span"/>
    <dgm:txEffectClrLst hueDir="cw" meth="span"/>
  </dgm:styleLbl>
  <dgm:styleLbl name="asst2">
    <dgm:fillClrLst hueDir="cw" meth="repeat">
      <a:schemeClr val="accent1"/>
    </dgm:fillClrLst>
    <dgm:linClrLst hueDir="cw" meth="repeat">
      <a:schemeClr val="lt1"/>
    </dgm:linClrLst>
    <dgm:effectClrLst hueDir="cw" meth="span"/>
    <dgm:txLinClrLst hueDir="cw" meth="span"/>
    <dgm:txFillClrLst hueDir="cw" meth="span"/>
    <dgm:txEffectClrLst hueDir="cw" meth="span"/>
  </dgm:styleLbl>
  <dgm:styleLbl name="asst3">
    <dgm:fillClrLst hueDir="cw" meth="repeat">
      <a:schemeClr val="accent1"/>
    </dgm:fillClrLst>
    <dgm:linClrLst hueDir="cw" meth="repeat">
      <a:schemeClr val="lt1"/>
    </dgm:linClrLst>
    <dgm:effectClrLst hueDir="cw" meth="span"/>
    <dgm:txLinClrLst hueDir="cw" meth="span"/>
    <dgm:txFillClrLst hueDir="cw" meth="span"/>
    <dgm:txEffectClrLst hueDir="cw" meth="span"/>
  </dgm:styleLbl>
  <dgm:styleLbl name="asst4">
    <dgm:fillClrLst hueDir="cw" meth="repeat">
      <a:schemeClr val="accent1"/>
    </dgm:fillClrLst>
    <dgm:linClrLst hueDir="cw" meth="repeat">
      <a:schemeClr val="lt1"/>
    </dgm:linClrLst>
    <dgm:effectClrLst hueDir="cw" meth="span"/>
    <dgm:txLinClrLst hueDir="cw" meth="span"/>
    <dgm:txFillClrLst hueDir="cw" meth="span"/>
    <dgm:txEffectClrLst hueDir="cw" meth="span"/>
  </dgm:styleLbl>
  <dgm:styleLbl name="parChTrans2D1">
    <dgm:fillClrLst hueDir="cw" meth="repeat">
      <a:schemeClr val="accent1">
        <a:tint val="60000"/>
      </a:schemeClr>
    </dgm:fillClrLst>
    <dgm:linClrLst hueDir="cw" meth="repeat">
      <a:schemeClr val="accent1">
        <a:tint val="60000"/>
      </a:schemeClr>
    </dgm:linClrLst>
    <dgm:effectClrLst hueDir="cw" meth="span"/>
    <dgm:txLinClrLst hueDir="cw" meth="span"/>
    <dgm:txFillClrLst hueDir="cw" meth="repeat">
      <a:schemeClr val="lt1"/>
    </dgm:txFillClrLst>
    <dgm:txEffectClrLst hueDir="cw" meth="span"/>
  </dgm:styleLbl>
  <dgm:styleLbl name="parChTrans2D2">
    <dgm:fillClrLst hueDir="cw" meth="repeat">
      <a:schemeClr val="accent1"/>
    </dgm:fillClrLst>
    <dgm:linClrLst hueDir="cw" meth="repeat">
      <a:schemeClr val="accent1"/>
    </dgm:linClrLst>
    <dgm:effectClrLst hueDir="cw" meth="span"/>
    <dgm:txLinClrLst hueDir="cw" meth="span"/>
    <dgm:txFillClrLst hueDir="cw" meth="repeat">
      <a:schemeClr val="lt1"/>
    </dgm:txFillClrLst>
    <dgm:txEffectClrLst hueDir="cw" meth="span"/>
  </dgm:styleLbl>
  <dgm:styleLbl name="parChTrans2D3">
    <dgm:fillClrLst hueDir="cw" meth="repeat">
      <a:schemeClr val="accent1"/>
    </dgm:fillClrLst>
    <dgm:linClrLst hueDir="cw" meth="repeat">
      <a:schemeClr val="accent1"/>
    </dgm:linClrLst>
    <dgm:effectClrLst hueDir="cw" meth="span"/>
    <dgm:txLinClrLst hueDir="cw" meth="span"/>
    <dgm:txFillClrLst hueDir="cw" meth="repeat">
      <a:schemeClr val="lt1"/>
    </dgm:txFillClrLst>
    <dgm:txEffectClrLst hueDir="cw" meth="span"/>
  </dgm:styleLbl>
  <dgm:styleLbl name="parChTrans2D4">
    <dgm:fillClrLst hueDir="cw" meth="repeat">
      <a:schemeClr val="accent1"/>
    </dgm:fillClrLst>
    <dgm:linClrLst hueDir="cw" meth="repeat">
      <a:schemeClr val="accent1"/>
    </dgm:linClrLst>
    <dgm:effectClrLst hueDir="cw" meth="span"/>
    <dgm:txLinClrLst hueDir="cw" meth="span"/>
    <dgm:txFillClrLst hueDir="cw" meth="repeat">
      <a:schemeClr val="lt1"/>
    </dgm:txFillClrLst>
    <dgm:txEffectClrLst hueDir="cw" meth="span"/>
  </dgm:styleLbl>
  <dgm:styleLbl name="parChTrans1D1">
    <dgm:fillClrLst hueDir="cw" meth="repeat">
      <a:schemeClr val="accent1"/>
    </dgm:fillClrLst>
    <dgm:linClrLst hueDir="cw" meth="repeat">
      <a:schemeClr val="accent1">
        <a:shade val="60000"/>
      </a:schemeClr>
    </dgm:linClrLst>
    <dgm:effectClrLst hueDir="cw" meth="span"/>
    <dgm:txLinClrLst hueDir="cw" meth="span"/>
    <dgm:txFillClrLst hueDir="cw" meth="repeat">
      <a:schemeClr val="tx1"/>
    </dgm:txFillClrLst>
    <dgm:txEffectClrLst hueDir="cw" meth="span"/>
  </dgm:styleLbl>
  <dgm:styleLbl name="parChTrans1D2">
    <dgm:fillClrLst hueDir="cw" meth="repeat">
      <a:schemeClr val="accent1"/>
    </dgm:fillClrLst>
    <dgm:linClrLst hueDir="cw" meth="repeat">
      <a:schemeClr val="accent1">
        <a:shade val="60000"/>
      </a:schemeClr>
    </dgm:linClrLst>
    <dgm:effectClrLst hueDir="cw" meth="span"/>
    <dgm:txLinClrLst hueDir="cw" meth="span"/>
    <dgm:txFillClrLst hueDir="cw" meth="repeat">
      <a:schemeClr val="tx1"/>
    </dgm:txFillClrLst>
    <dgm:txEffectClrLst hueDir="cw" meth="span"/>
  </dgm:styleLbl>
  <dgm:styleLbl name="parChTrans1D3">
    <dgm:fillClrLst hueDir="cw" meth="repeat">
      <a:schemeClr val="accent1"/>
    </dgm:fillClrLst>
    <dgm:linClrLst hueDir="cw" meth="repeat">
      <a:schemeClr val="accent1">
        <a:shade val="80000"/>
      </a:schemeClr>
    </dgm:linClrLst>
    <dgm:effectClrLst hueDir="cw" meth="span"/>
    <dgm:txLinClrLst hueDir="cw" meth="span"/>
    <dgm:txFillClrLst hueDir="cw" meth="repeat">
      <a:schemeClr val="tx1"/>
    </dgm:txFillClrLst>
    <dgm:txEffectClrLst hueDir="cw" meth="span"/>
  </dgm:styleLbl>
  <dgm:styleLbl name="parChTrans1D4">
    <dgm:fillClrLst hueDir="cw" meth="repeat">
      <a:schemeClr val="accent1"/>
    </dgm:fillClrLst>
    <dgm:linClrLst hueDir="cw" meth="repeat">
      <a:schemeClr val="accent1">
        <a:shade val="80000"/>
      </a:schemeClr>
    </dgm:linClrLst>
    <dgm:effectClrLst hueDir="cw" meth="span"/>
    <dgm:txLinClrLst hueDir="cw" meth="span"/>
    <dgm:txFillClrLst hueDir="cw" meth="repeat">
      <a:schemeClr val="tx1"/>
    </dgm:txFillClrLst>
    <dgm:txEffectClrLst hueDir="cw" meth="span"/>
  </dgm:styleLbl>
  <dgm:styleLbl name="fgAcc1">
    <dgm:fillClrLst hueDir="cw" meth="repeat">
      <a:schemeClr val="lt1">
        <a:alpha val="90000"/>
      </a:schemeClr>
    </dgm:fillClrLst>
    <dgm:linClrLst hueDir="cw" meth="repeat">
      <a:schemeClr val="accent1"/>
    </dgm:linClrLst>
    <dgm:effectClrLst hueDir="cw" meth="span"/>
    <dgm:txLinClrLst hueDir="cw" meth="span"/>
    <dgm:txFillClrLst hueDir="cw" meth="repeat">
      <a:schemeClr val="dk1"/>
    </dgm:txFillClrLst>
    <dgm:txEffectClrLst hueDir="cw" meth="span"/>
  </dgm:styleLbl>
  <dgm:styleLbl name="conFgAcc1">
    <dgm:fillClrLst hueDir="cw" meth="repeat">
      <a:schemeClr val="lt1">
        <a:alpha val="90000"/>
      </a:schemeClr>
    </dgm:fillClrLst>
    <dgm:linClrLst hueDir="cw" meth="repeat">
      <a:schemeClr val="accent1"/>
    </dgm:linClrLst>
    <dgm:effectClrLst hueDir="cw" meth="span"/>
    <dgm:txLinClrLst hueDir="cw" meth="span"/>
    <dgm:txFillClrLst hueDir="cw" meth="repeat">
      <a:schemeClr val="dk1"/>
    </dgm:txFillClrLst>
    <dgm:txEffectClrLst hueDir="cw" meth="span"/>
  </dgm:styleLbl>
  <dgm:styleLbl name="alignAcc1">
    <dgm:fillClrLst hueDir="cw" meth="repeat">
      <a:schemeClr val="lt1">
        <a:alpha val="90000"/>
      </a:schemeClr>
    </dgm:fillClrLst>
    <dgm:linClrLst hueDir="cw" meth="repeat">
      <a:schemeClr val="accent1"/>
    </dgm:linClrLst>
    <dgm:effectClrLst hueDir="cw" meth="span"/>
    <dgm:txLinClrLst hueDir="cw" meth="span"/>
    <dgm:txFillClrLst hueDir="cw" meth="repeat">
      <a:schemeClr val="dk1"/>
    </dgm:txFillClrLst>
    <dgm:txEffectClrLst hueDir="cw" meth="span"/>
  </dgm:styleLbl>
  <dgm:styleLbl name="trAlignAcc1">
    <dgm:fillClrLst hueDir="cw" meth="repeat">
      <a:schemeClr val="lt1">
        <a:alpha val="40000"/>
      </a:schemeClr>
    </dgm:fillClrLst>
    <dgm:linClrLst hueDir="cw" meth="repeat">
      <a:schemeClr val="accent1"/>
    </dgm:linClrLst>
    <dgm:effectClrLst hueDir="cw" meth="span"/>
    <dgm:txLinClrLst hueDir="cw" meth="span"/>
    <dgm:txFillClrLst hueDir="cw" meth="repeat">
      <a:schemeClr val="dk1"/>
    </dgm:txFillClrLst>
    <dgm:txEffectClrLst hueDir="cw" meth="span"/>
  </dgm:styleLbl>
  <dgm:styleLbl name="bgAcc1">
    <dgm:fillClrLst hueDir="cw" meth="repeat">
      <a:schemeClr val="lt1">
        <a:alpha val="90000"/>
      </a:schemeClr>
    </dgm:fillClrLst>
    <dgm:linClrLst hueDir="cw" meth="repeat">
      <a:schemeClr val="accent1"/>
    </dgm:linClrLst>
    <dgm:effectClrLst hueDir="cw" meth="span"/>
    <dgm:txLinClrLst hueDir="cw" meth="span"/>
    <dgm:txFillClrLst hueDir="cw" meth="repeat">
      <a:schemeClr val="dk1"/>
    </dgm:txFillClrLst>
    <dgm:txEffectClrLst hueDir="cw" meth="span"/>
  </dgm:styleLbl>
  <dgm:styleLbl name="solidFgAcc1">
    <dgm:fillClrLst hueDir="cw" meth="repeat">
      <a:schemeClr val="lt1"/>
    </dgm:fillClrLst>
    <dgm:linClrLst hueDir="cw" meth="repeat">
      <a:schemeClr val="accent1"/>
    </dgm:linClrLst>
    <dgm:effectClrLst hueDir="cw" meth="span"/>
    <dgm:txLinClrLst hueDir="cw" meth="span"/>
    <dgm:txFillClrLst hueDir="cw" meth="repeat">
      <a:schemeClr val="dk1"/>
    </dgm:txFillClrLst>
    <dgm:txEffectClrLst hueDir="cw" meth="span"/>
  </dgm:styleLbl>
  <dgm:styleLbl name="solidAlignAcc1">
    <dgm:fillClrLst hueDir="cw" meth="repeat">
      <a:schemeClr val="lt1"/>
    </dgm:fillClrLst>
    <dgm:linClrLst hueDir="cw" meth="repeat">
      <a:schemeClr val="accent1"/>
    </dgm:linClrLst>
    <dgm:effectClrLst hueDir="cw" meth="span"/>
    <dgm:txLinClrLst hueDir="cw" meth="span"/>
    <dgm:txFillClrLst hueDir="cw" meth="repeat">
      <a:schemeClr val="dk1"/>
    </dgm:txFillClrLst>
    <dgm:txEffectClrLst hueDir="cw" meth="span"/>
  </dgm:styleLbl>
  <dgm:styleLbl name="solidBgAcc1">
    <dgm:fillClrLst hueDir="cw" meth="repeat">
      <a:schemeClr val="lt1"/>
    </dgm:fillClrLst>
    <dgm:linClrLst hueDir="cw" meth="repeat">
      <a:schemeClr val="accent1"/>
    </dgm:linClrLst>
    <dgm:effectClrLst hueDir="cw" meth="span"/>
    <dgm:txLinClrLst hueDir="cw" meth="span"/>
    <dgm:txFillClrLst hueDir="cw" meth="repeat">
      <a:schemeClr val="dk1"/>
    </dgm:txFillClrLst>
    <dgm:txEffectClrLst hueDir="cw" meth="span"/>
  </dgm:styleLbl>
  <dgm:styleLbl name="fgAccFollowNode1">
    <dgm:fillClrLst hueDir="cw" meth="repeat">
      <a:schemeClr val="accent1">
        <a:alpha val="90000"/>
        <a:tint val="40000"/>
      </a:schemeClr>
    </dgm:fillClrLst>
    <dgm:linClrLst hueDir="cw" meth="repeat">
      <a:schemeClr val="accent1">
        <a:alpha val="90000"/>
        <a:tint val="40000"/>
      </a:schemeClr>
    </dgm:linClrLst>
    <dgm:effectClrLst hueDir="cw" meth="span"/>
    <dgm:txLinClrLst hueDir="cw" meth="span"/>
    <dgm:txFillClrLst hueDir="cw" meth="repeat">
      <a:schemeClr val="dk1"/>
    </dgm:txFillClrLst>
    <dgm:txEffectClrLst hueDir="cw" meth="span"/>
  </dgm:styleLbl>
  <dgm:styleLbl name="alignAccFollowNode1">
    <dgm:fillClrLst hueDir="cw" meth="repeat">
      <a:schemeClr val="accent1">
        <a:alpha val="90000"/>
        <a:tint val="40000"/>
      </a:schemeClr>
    </dgm:fillClrLst>
    <dgm:linClrLst hueDir="cw" meth="repeat">
      <a:schemeClr val="accent1">
        <a:alpha val="90000"/>
        <a:tint val="40000"/>
      </a:schemeClr>
    </dgm:linClrLst>
    <dgm:effectClrLst hueDir="cw" meth="span"/>
    <dgm:txLinClrLst hueDir="cw" meth="span"/>
    <dgm:txFillClrLst hueDir="cw" meth="repeat">
      <a:schemeClr val="dk1"/>
    </dgm:txFillClrLst>
    <dgm:txEffectClrLst hueDir="cw" meth="span"/>
  </dgm:styleLbl>
  <dgm:styleLbl name="bgAccFollowNode1">
    <dgm:fillClrLst hueDir="cw" meth="repeat">
      <a:schemeClr val="accent1">
        <a:alpha val="90000"/>
        <a:tint val="40000"/>
      </a:schemeClr>
    </dgm:fillClrLst>
    <dgm:linClrLst hueDir="cw" meth="repeat">
      <a:schemeClr val="accent1">
        <a:alpha val="90000"/>
        <a:tint val="40000"/>
      </a:schemeClr>
    </dgm:linClrLst>
    <dgm:effectClrLst hueDir="cw" meth="span"/>
    <dgm:txLinClrLst hueDir="cw" meth="span"/>
    <dgm:txFillClrLst hueDir="cw" meth="repeat">
      <a:schemeClr val="dk1"/>
    </dgm:txFillClrLst>
    <dgm:txEffectClrLst hueDir="cw" meth="span"/>
  </dgm:styleLbl>
  <dgm:styleLbl name="fgAcc0">
    <dgm:fillClrLst hueDir="cw" meth="repeat">
      <a:schemeClr val="lt1">
        <a:alpha val="90000"/>
      </a:schemeClr>
    </dgm:fillClrLst>
    <dgm:linClrLst hueDir="cw" meth="repeat">
      <a:schemeClr val="accent1"/>
    </dgm:linClrLst>
    <dgm:effectClrLst hueDir="cw" meth="span"/>
    <dgm:txLinClrLst hueDir="cw" meth="span"/>
    <dgm:txFillClrLst hueDir="cw" meth="repeat">
      <a:schemeClr val="dk1"/>
    </dgm:txFillClrLst>
    <dgm:txEffectClrLst hueDir="cw" meth="span"/>
  </dgm:styleLbl>
  <dgm:styleLbl name="fgAcc2">
    <dgm:fillClrLst hueDir="cw" meth="repeat">
      <a:schemeClr val="lt1">
        <a:alpha val="90000"/>
      </a:schemeClr>
    </dgm:fillClrLst>
    <dgm:linClrLst hueDir="cw" meth="repeat">
      <a:schemeClr val="accent1"/>
    </dgm:linClrLst>
    <dgm:effectClrLst hueDir="cw" meth="span"/>
    <dgm:txLinClrLst hueDir="cw" meth="span"/>
    <dgm:txFillClrLst hueDir="cw" meth="repeat">
      <a:schemeClr val="dk1"/>
    </dgm:txFillClrLst>
    <dgm:txEffectClrLst hueDir="cw" meth="span"/>
  </dgm:styleLbl>
  <dgm:styleLbl name="fgAcc3">
    <dgm:fillClrLst hueDir="cw" meth="repeat">
      <a:schemeClr val="lt1">
        <a:alpha val="90000"/>
      </a:schemeClr>
    </dgm:fillClrLst>
    <dgm:linClrLst hueDir="cw" meth="repeat">
      <a:schemeClr val="accent1"/>
    </dgm:linClrLst>
    <dgm:effectClrLst hueDir="cw" meth="span"/>
    <dgm:txLinClrLst hueDir="cw" meth="span"/>
    <dgm:txFillClrLst hueDir="cw" meth="repeat">
      <a:schemeClr val="dk1"/>
    </dgm:txFillClrLst>
    <dgm:txEffectClrLst hueDir="cw" meth="span"/>
  </dgm:styleLbl>
  <dgm:styleLbl name="fgAcc4">
    <dgm:fillClrLst hueDir="cw" meth="repeat">
      <a:schemeClr val="lt1">
        <a:alpha val="90000"/>
      </a:schemeClr>
    </dgm:fillClrLst>
    <dgm:linClrLst hueDir="cw" meth="repeat">
      <a:schemeClr val="accent1"/>
    </dgm:linClrLst>
    <dgm:effectClrLst hueDir="cw" meth="span"/>
    <dgm:txLinClrLst hueDir="cw" meth="span"/>
    <dgm:txFillClrLst hueDir="cw" meth="repeat">
      <a:schemeClr val="dk1"/>
    </dgm:txFillClrLst>
    <dgm:txEffectClrLst hueDir="cw" meth="span"/>
  </dgm:styleLbl>
  <dgm:styleLbl name="bgShp">
    <dgm:fillClrLst hueDir="cw" meth="repeat">
      <a:schemeClr val="accent1">
        <a:tint val="40000"/>
      </a:schemeClr>
    </dgm:fillClrLst>
    <dgm:linClrLst hueDir="cw" meth="repeat">
      <a:schemeClr val="accent1"/>
    </dgm:linClrLst>
    <dgm:effectClrLst hueDir="cw" meth="span"/>
    <dgm:txLinClrLst hueDir="cw" meth="span"/>
    <dgm:txFillClrLst hueDir="cw" meth="repeat">
      <a:schemeClr val="dk1"/>
    </dgm:txFillClrLst>
    <dgm:txEffectClrLst hueDir="cw" meth="span"/>
  </dgm:styleLbl>
  <dgm:styleLbl name="dkBgShp">
    <dgm:fillClrLst hueDir="cw" meth="repeat">
      <a:schemeClr val="accent1">
        <a:shade val="80000"/>
      </a:schemeClr>
    </dgm:fillClrLst>
    <dgm:linClrLst hueDir="cw" meth="repeat">
      <a:schemeClr val="accent1"/>
    </dgm:linClrLst>
    <dgm:effectClrLst hueDir="cw" meth="span"/>
    <dgm:txLinClrLst hueDir="cw" meth="span"/>
    <dgm:txFillClrLst hueDir="cw" meth="repeat">
      <a:schemeClr val="lt1"/>
    </dgm:txFillClrLst>
    <dgm:txEffectClrLst hueDir="cw" meth="span"/>
  </dgm:styleLbl>
  <dgm:styleLbl name="trBgShp">
    <dgm:fillClrLst hueDir="cw" meth="repeat">
      <a:schemeClr val="accent1">
        <a:tint val="50000"/>
        <a:alpha val="40000"/>
      </a:schemeClr>
    </dgm:fillClrLst>
    <dgm:linClrLst hueDir="cw" meth="repeat">
      <a:schemeClr val="accent1"/>
    </dgm:linClrLst>
    <dgm:effectClrLst hueDir="cw" meth="span"/>
    <dgm:txLinClrLst hueDir="cw" meth="span"/>
    <dgm:txFillClrLst hueDir="cw" meth="repeat">
      <a:schemeClr val="lt1"/>
    </dgm:txFillClrLst>
    <dgm:txEffectClrLst hueDir="cw" meth="span"/>
  </dgm:styleLbl>
  <dgm:styleLbl name="fgShp">
    <dgm:fillClrLst hueDir="cw" meth="repeat">
      <a:schemeClr val="accent1">
        <a:tint val="60000"/>
      </a:schemeClr>
    </dgm:fillClrLst>
    <dgm:linClrLst hueDir="cw" meth="repeat">
      <a:schemeClr val="lt1"/>
    </dgm:linClrLst>
    <dgm:effectClrLst hueDir="cw" meth="span"/>
    <dgm:txLinClrLst hueDir="cw" meth="span"/>
    <dgm:txFillClrLst hueDir="cw" meth="repeat">
      <a:schemeClr val="dk1"/>
    </dgm:txFillClrLst>
    <dgm:txEffectClrLst hueDir="cw" meth="span"/>
  </dgm:styleLbl>
  <dgm:styleLbl name="revTx">
    <dgm:fillClrLst hueDir="cw" meth="repeat">
      <a:schemeClr val="lt1">
        <a:alpha val="0"/>
      </a:schemeClr>
    </dgm:fillClrLst>
    <dgm:linClrLst hueDir="cw" meth="repeat">
      <a:schemeClr val="dk1">
        <a:alpha val="0"/>
      </a:schemeClr>
    </dgm:linClrLst>
    <dgm:effectClrLst hueDir="cw" meth="span"/>
    <dgm:txLinClrLst hueDir="cw" meth="span"/>
    <dgm:txFillClrLst hueDir="cw" meth="repeat">
      <a:schemeClr val="tx1"/>
    </dgm:txFillClrLst>
    <dgm:txEffectClrLst hueDir="cw" meth="span"/>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hueDir="cw" meth="repeat">
      <a:schemeClr val="accent1"/>
    </dgm:fillClrLst>
    <dgm:linClrLst hueDir="cw" meth="repeat">
      <a:schemeClr val="lt1"/>
    </dgm:linClrLst>
    <dgm:effectClrLst hueDir="cw" meth="span"/>
    <dgm:txLinClrLst hueDir="cw" meth="span"/>
    <dgm:txFillClrLst hueDir="cw" meth="span"/>
    <dgm:txEffectClrLst hueDir="cw" meth="span"/>
  </dgm:styleLbl>
  <dgm:styleLbl name="alignNode1">
    <dgm:fillClrLst hueDir="cw" meth="repeat">
      <a:schemeClr val="accent1"/>
    </dgm:fillClrLst>
    <dgm:linClrLst hueDir="cw" meth="repeat">
      <a:schemeClr val="accent1"/>
    </dgm:linClrLst>
    <dgm:effectClrLst hueDir="cw" meth="span"/>
    <dgm:txLinClrLst hueDir="cw" meth="span"/>
    <dgm:txFillClrLst hueDir="cw" meth="span"/>
    <dgm:txEffectClrLst hueDir="cw" meth="span"/>
  </dgm:styleLbl>
  <dgm:styleLbl name="node1">
    <dgm:fillClrLst hueDir="cw" meth="repeat">
      <a:schemeClr val="accent1"/>
    </dgm:fillClrLst>
    <dgm:linClrLst hueDir="cw" meth="repeat">
      <a:schemeClr val="lt1"/>
    </dgm:linClrLst>
    <dgm:effectClrLst hueDir="cw" meth="span"/>
    <dgm:txLinClrLst hueDir="cw" meth="span"/>
    <dgm:txFillClrLst hueDir="cw" meth="span"/>
    <dgm:txEffectClrLst hueDir="cw" meth="span"/>
  </dgm:styleLbl>
  <dgm:styleLbl name="lnNode1">
    <dgm:fillClrLst hueDir="cw" meth="repeat">
      <a:schemeClr val="accent1"/>
    </dgm:fillClrLst>
    <dgm:linClrLst hueDir="cw" meth="repeat">
      <a:schemeClr val="lt1"/>
    </dgm:linClrLst>
    <dgm:effectClrLst hueDir="cw" meth="span"/>
    <dgm:txLinClrLst hueDir="cw" meth="span"/>
    <dgm:txFillClrLst hueDir="cw" meth="span"/>
    <dgm:txEffectClrLst hueDir="cw" meth="span"/>
  </dgm:styleLbl>
  <dgm:styleLbl name="vennNode1">
    <dgm:fillClrLst hueDir="cw" meth="repeat">
      <a:schemeClr val="accent1">
        <a:alpha val="50000"/>
      </a:schemeClr>
    </dgm:fillClrLst>
    <dgm:linClrLst hueDir="cw" meth="repeat">
      <a:schemeClr val="lt1"/>
    </dgm:linClrLst>
    <dgm:effectClrLst hueDir="cw" meth="span"/>
    <dgm:txLinClrLst hueDir="cw" meth="span"/>
    <dgm:txFillClrLst hueDir="cw" meth="span"/>
    <dgm:txEffectClrLst hueDir="cw" meth="span"/>
  </dgm:styleLbl>
  <dgm:styleLbl name="node2">
    <dgm:fillClrLst hueDir="cw" meth="repeat">
      <a:schemeClr val="accent1"/>
    </dgm:fillClrLst>
    <dgm:linClrLst hueDir="cw" meth="repeat">
      <a:schemeClr val="lt1"/>
    </dgm:linClrLst>
    <dgm:effectClrLst hueDir="cw" meth="span"/>
    <dgm:txLinClrLst hueDir="cw" meth="span"/>
    <dgm:txFillClrLst hueDir="cw" meth="span"/>
    <dgm:txEffectClrLst hueDir="cw" meth="span"/>
  </dgm:styleLbl>
  <dgm:styleLbl name="node3">
    <dgm:fillClrLst hueDir="cw" meth="repeat">
      <a:schemeClr val="accent1"/>
    </dgm:fillClrLst>
    <dgm:linClrLst hueDir="cw" meth="repeat">
      <a:schemeClr val="lt1"/>
    </dgm:linClrLst>
    <dgm:effectClrLst hueDir="cw" meth="span"/>
    <dgm:txLinClrLst hueDir="cw" meth="span"/>
    <dgm:txFillClrLst hueDir="cw" meth="span"/>
    <dgm:txEffectClrLst hueDir="cw" meth="span"/>
  </dgm:styleLbl>
  <dgm:styleLbl name="node4">
    <dgm:fillClrLst hueDir="cw" meth="repeat">
      <a:schemeClr val="accent1"/>
    </dgm:fillClrLst>
    <dgm:linClrLst hueDir="cw" meth="repeat">
      <a:schemeClr val="lt1"/>
    </dgm:linClrLst>
    <dgm:effectClrLst hueDir="cw" meth="span"/>
    <dgm:txLinClrLst hueDir="cw" meth="span"/>
    <dgm:txFillClrLst hueDir="cw" meth="span"/>
    <dgm:txEffectClrLst hueDir="cw" meth="span"/>
  </dgm:styleLbl>
  <dgm:styleLbl name="fgImgPlace1">
    <dgm:fillClrLst hueDir="cw" meth="repeat">
      <a:schemeClr val="accent1">
        <a:tint val="50000"/>
      </a:schemeClr>
    </dgm:fillClrLst>
    <dgm:linClrLst hueDir="cw" meth="repeat">
      <a:schemeClr val="lt1"/>
    </dgm:linClrLst>
    <dgm:effectClrLst hueDir="cw" meth="span"/>
    <dgm:txLinClrLst hueDir="cw" meth="span"/>
    <dgm:txFillClrLst hueDir="cw" meth="repeat">
      <a:schemeClr val="lt1"/>
    </dgm:txFillClrLst>
    <dgm:txEffectClrLst hueDir="cw" meth="span"/>
  </dgm:styleLbl>
  <dgm:styleLbl name="alignImgPlace1">
    <dgm:fillClrLst hueDir="cw" meth="repeat">
      <a:schemeClr val="accent1">
        <a:tint val="50000"/>
      </a:schemeClr>
    </dgm:fillClrLst>
    <dgm:linClrLst hueDir="cw" meth="repeat">
      <a:schemeClr val="lt1"/>
    </dgm:linClrLst>
    <dgm:effectClrLst hueDir="cw" meth="span"/>
    <dgm:txLinClrLst hueDir="cw" meth="span"/>
    <dgm:txFillClrLst hueDir="cw" meth="repeat">
      <a:schemeClr val="lt1"/>
    </dgm:txFillClrLst>
    <dgm:txEffectClrLst hueDir="cw" meth="span"/>
  </dgm:styleLbl>
  <dgm:styleLbl name="bgImgPlace1">
    <dgm:fillClrLst hueDir="cw" meth="repeat">
      <a:schemeClr val="accent1">
        <a:tint val="50000"/>
      </a:schemeClr>
    </dgm:fillClrLst>
    <dgm:linClrLst hueDir="cw" meth="repeat">
      <a:schemeClr val="lt1"/>
    </dgm:linClrLst>
    <dgm:effectClrLst hueDir="cw" meth="span"/>
    <dgm:txLinClrLst hueDir="cw" meth="span"/>
    <dgm:txFillClrLst hueDir="cw" meth="repeat">
      <a:schemeClr val="lt1"/>
    </dgm:txFillClrLst>
    <dgm:txEffectClrLst hueDir="cw" meth="span"/>
  </dgm:styleLbl>
  <dgm:styleLbl name="sibTrans2D1">
    <dgm:fillClrLst hueDir="cw" meth="repeat">
      <a:schemeClr val="accent1">
        <a:tint val="60000"/>
      </a:schemeClr>
    </dgm:fillClrLst>
    <dgm:linClrLst hueDir="cw" meth="repeat">
      <a:schemeClr val="accent1">
        <a:tint val="60000"/>
      </a:schemeClr>
    </dgm:linClrLst>
    <dgm:effectClrLst hueDir="cw" meth="span"/>
    <dgm:txLinClrLst hueDir="cw" meth="span"/>
    <dgm:txFillClrLst hueDir="cw" meth="span"/>
    <dgm:txEffectClrLst hueDir="cw" meth="span"/>
  </dgm:styleLbl>
  <dgm:styleLbl name="fgSibTrans2D1">
    <dgm:fillClrLst hueDir="cw" meth="repeat">
      <a:schemeClr val="accent1">
        <a:tint val="60000"/>
      </a:schemeClr>
    </dgm:fillClrLst>
    <dgm:linClrLst hueDir="cw" meth="repeat">
      <a:schemeClr val="accent1">
        <a:tint val="60000"/>
      </a:schemeClr>
    </dgm:linClrLst>
    <dgm:effectClrLst hueDir="cw" meth="span"/>
    <dgm:txLinClrLst hueDir="cw" meth="span"/>
    <dgm:txFillClrLst hueDir="cw" meth="span"/>
    <dgm:txEffectClrLst hueDir="cw" meth="span"/>
  </dgm:styleLbl>
  <dgm:styleLbl name="bgSibTrans2D1">
    <dgm:fillClrLst hueDir="cw" meth="repeat">
      <a:schemeClr val="accent1">
        <a:tint val="60000"/>
      </a:schemeClr>
    </dgm:fillClrLst>
    <dgm:linClrLst hueDir="cw" meth="repeat">
      <a:schemeClr val="accent1">
        <a:tint val="60000"/>
      </a:schemeClr>
    </dgm:linClrLst>
    <dgm:effectClrLst hueDir="cw" meth="span"/>
    <dgm:txLinClrLst hueDir="cw" meth="span"/>
    <dgm:txFillClrLst hueDir="cw" meth="span"/>
    <dgm:txEffectClrLst hueDir="cw" meth="span"/>
  </dgm:styleLbl>
  <dgm:styleLbl name="sibTrans1D1">
    <dgm:fillClrLst hueDir="cw" meth="repeat">
      <a:schemeClr val="accent1"/>
    </dgm:fillClrLst>
    <dgm:linClrLst hueDir="cw" meth="repeat">
      <a:schemeClr val="accent1"/>
    </dgm:linClrLst>
    <dgm:effectClrLst hueDir="cw" meth="span"/>
    <dgm:txLinClrLst hueDir="cw" meth="span"/>
    <dgm:txFillClrLst hueDir="cw" meth="repeat">
      <a:schemeClr val="tx1"/>
    </dgm:txFillClrLst>
    <dgm:txEffectClrLst hueDir="cw" meth="span"/>
  </dgm:styleLbl>
  <dgm:styleLbl name="callout">
    <dgm:fillClrLst hueDir="cw" meth="repeat">
      <a:schemeClr val="accent1"/>
    </dgm:fillClrLst>
    <dgm:linClrLst hueDir="cw" meth="repeat">
      <a:schemeClr val="accent1">
        <a:tint val="50000"/>
      </a:schemeClr>
    </dgm:linClrLst>
    <dgm:effectClrLst hueDir="cw" meth="span"/>
    <dgm:txLinClrLst hueDir="cw" meth="span"/>
    <dgm:txFillClrLst hueDir="cw" meth="repeat">
      <a:schemeClr val="tx1"/>
    </dgm:txFillClrLst>
    <dgm:txEffectClrLst hueDir="cw" meth="span"/>
  </dgm:styleLbl>
  <dgm:styleLbl name="asst0">
    <dgm:fillClrLst hueDir="cw" meth="repeat">
      <a:schemeClr val="accent1"/>
    </dgm:fillClrLst>
    <dgm:linClrLst hueDir="cw" meth="repeat">
      <a:schemeClr val="lt1"/>
    </dgm:linClrLst>
    <dgm:effectClrLst hueDir="cw" meth="span"/>
    <dgm:txLinClrLst hueDir="cw" meth="span"/>
    <dgm:txFillClrLst hueDir="cw" meth="span"/>
    <dgm:txEffectClrLst hueDir="cw" meth="span"/>
  </dgm:styleLbl>
  <dgm:styleLbl name="asst1">
    <dgm:fillClrLst hueDir="cw" meth="repeat">
      <a:schemeClr val="accent1"/>
    </dgm:fillClrLst>
    <dgm:linClrLst hueDir="cw" meth="repeat">
      <a:schemeClr val="lt1"/>
    </dgm:linClrLst>
    <dgm:effectClrLst hueDir="cw" meth="span"/>
    <dgm:txLinClrLst hueDir="cw" meth="span"/>
    <dgm:txFillClrLst hueDir="cw" meth="span"/>
    <dgm:txEffectClrLst hueDir="cw" meth="span"/>
  </dgm:styleLbl>
  <dgm:styleLbl name="asst2">
    <dgm:fillClrLst hueDir="cw" meth="repeat">
      <a:schemeClr val="accent1"/>
    </dgm:fillClrLst>
    <dgm:linClrLst hueDir="cw" meth="repeat">
      <a:schemeClr val="lt1"/>
    </dgm:linClrLst>
    <dgm:effectClrLst hueDir="cw" meth="span"/>
    <dgm:txLinClrLst hueDir="cw" meth="span"/>
    <dgm:txFillClrLst hueDir="cw" meth="span"/>
    <dgm:txEffectClrLst hueDir="cw" meth="span"/>
  </dgm:styleLbl>
  <dgm:styleLbl name="asst3">
    <dgm:fillClrLst hueDir="cw" meth="repeat">
      <a:schemeClr val="accent1"/>
    </dgm:fillClrLst>
    <dgm:linClrLst hueDir="cw" meth="repeat">
      <a:schemeClr val="lt1"/>
    </dgm:linClrLst>
    <dgm:effectClrLst hueDir="cw" meth="span"/>
    <dgm:txLinClrLst hueDir="cw" meth="span"/>
    <dgm:txFillClrLst hueDir="cw" meth="span"/>
    <dgm:txEffectClrLst hueDir="cw" meth="span"/>
  </dgm:styleLbl>
  <dgm:styleLbl name="asst4">
    <dgm:fillClrLst hueDir="cw" meth="repeat">
      <a:schemeClr val="accent1"/>
    </dgm:fillClrLst>
    <dgm:linClrLst hueDir="cw" meth="repeat">
      <a:schemeClr val="lt1"/>
    </dgm:linClrLst>
    <dgm:effectClrLst hueDir="cw" meth="span"/>
    <dgm:txLinClrLst hueDir="cw" meth="span"/>
    <dgm:txFillClrLst hueDir="cw" meth="span"/>
    <dgm:txEffectClrLst hueDir="cw" meth="span"/>
  </dgm:styleLbl>
  <dgm:styleLbl name="parChTrans2D1">
    <dgm:fillClrLst hueDir="cw" meth="repeat">
      <a:schemeClr val="accent1">
        <a:tint val="60000"/>
      </a:schemeClr>
    </dgm:fillClrLst>
    <dgm:linClrLst hueDir="cw" meth="repeat">
      <a:schemeClr val="accent1">
        <a:tint val="60000"/>
      </a:schemeClr>
    </dgm:linClrLst>
    <dgm:effectClrLst hueDir="cw" meth="span"/>
    <dgm:txLinClrLst hueDir="cw" meth="span"/>
    <dgm:txFillClrLst hueDir="cw" meth="repeat">
      <a:schemeClr val="lt1"/>
    </dgm:txFillClrLst>
    <dgm:txEffectClrLst hueDir="cw" meth="span"/>
  </dgm:styleLbl>
  <dgm:styleLbl name="parChTrans2D2">
    <dgm:fillClrLst hueDir="cw" meth="repeat">
      <a:schemeClr val="accent1"/>
    </dgm:fillClrLst>
    <dgm:linClrLst hueDir="cw" meth="repeat">
      <a:schemeClr val="accent1"/>
    </dgm:linClrLst>
    <dgm:effectClrLst hueDir="cw" meth="span"/>
    <dgm:txLinClrLst hueDir="cw" meth="span"/>
    <dgm:txFillClrLst hueDir="cw" meth="repeat">
      <a:schemeClr val="lt1"/>
    </dgm:txFillClrLst>
    <dgm:txEffectClrLst hueDir="cw" meth="span"/>
  </dgm:styleLbl>
  <dgm:styleLbl name="parChTrans2D3">
    <dgm:fillClrLst hueDir="cw" meth="repeat">
      <a:schemeClr val="accent1"/>
    </dgm:fillClrLst>
    <dgm:linClrLst hueDir="cw" meth="repeat">
      <a:schemeClr val="accent1"/>
    </dgm:linClrLst>
    <dgm:effectClrLst hueDir="cw" meth="span"/>
    <dgm:txLinClrLst hueDir="cw" meth="span"/>
    <dgm:txFillClrLst hueDir="cw" meth="repeat">
      <a:schemeClr val="lt1"/>
    </dgm:txFillClrLst>
    <dgm:txEffectClrLst hueDir="cw" meth="span"/>
  </dgm:styleLbl>
  <dgm:styleLbl name="parChTrans2D4">
    <dgm:fillClrLst hueDir="cw" meth="repeat">
      <a:schemeClr val="accent1"/>
    </dgm:fillClrLst>
    <dgm:linClrLst hueDir="cw" meth="repeat">
      <a:schemeClr val="accent1"/>
    </dgm:linClrLst>
    <dgm:effectClrLst hueDir="cw" meth="span"/>
    <dgm:txLinClrLst hueDir="cw" meth="span"/>
    <dgm:txFillClrLst hueDir="cw" meth="repeat">
      <a:schemeClr val="lt1"/>
    </dgm:txFillClrLst>
    <dgm:txEffectClrLst hueDir="cw" meth="span"/>
  </dgm:styleLbl>
  <dgm:styleLbl name="parChTrans1D1">
    <dgm:fillClrLst hueDir="cw" meth="repeat">
      <a:schemeClr val="accent1"/>
    </dgm:fillClrLst>
    <dgm:linClrLst hueDir="cw" meth="repeat">
      <a:schemeClr val="accent1">
        <a:shade val="60000"/>
      </a:schemeClr>
    </dgm:linClrLst>
    <dgm:effectClrLst hueDir="cw" meth="span"/>
    <dgm:txLinClrLst hueDir="cw" meth="span"/>
    <dgm:txFillClrLst hueDir="cw" meth="repeat">
      <a:schemeClr val="tx1"/>
    </dgm:txFillClrLst>
    <dgm:txEffectClrLst hueDir="cw" meth="span"/>
  </dgm:styleLbl>
  <dgm:styleLbl name="parChTrans1D2">
    <dgm:fillClrLst hueDir="cw" meth="repeat">
      <a:schemeClr val="accent1"/>
    </dgm:fillClrLst>
    <dgm:linClrLst hueDir="cw" meth="repeat">
      <a:schemeClr val="accent1">
        <a:shade val="60000"/>
      </a:schemeClr>
    </dgm:linClrLst>
    <dgm:effectClrLst hueDir="cw" meth="span"/>
    <dgm:txLinClrLst hueDir="cw" meth="span"/>
    <dgm:txFillClrLst hueDir="cw" meth="repeat">
      <a:schemeClr val="tx1"/>
    </dgm:txFillClrLst>
    <dgm:txEffectClrLst hueDir="cw" meth="span"/>
  </dgm:styleLbl>
  <dgm:styleLbl name="parChTrans1D3">
    <dgm:fillClrLst hueDir="cw" meth="repeat">
      <a:schemeClr val="accent1"/>
    </dgm:fillClrLst>
    <dgm:linClrLst hueDir="cw" meth="repeat">
      <a:schemeClr val="accent1">
        <a:shade val="80000"/>
      </a:schemeClr>
    </dgm:linClrLst>
    <dgm:effectClrLst hueDir="cw" meth="span"/>
    <dgm:txLinClrLst hueDir="cw" meth="span"/>
    <dgm:txFillClrLst hueDir="cw" meth="repeat">
      <a:schemeClr val="tx1"/>
    </dgm:txFillClrLst>
    <dgm:txEffectClrLst hueDir="cw" meth="span"/>
  </dgm:styleLbl>
  <dgm:styleLbl name="parChTrans1D4">
    <dgm:fillClrLst hueDir="cw" meth="repeat">
      <a:schemeClr val="accent1"/>
    </dgm:fillClrLst>
    <dgm:linClrLst hueDir="cw" meth="repeat">
      <a:schemeClr val="accent1">
        <a:shade val="80000"/>
      </a:schemeClr>
    </dgm:linClrLst>
    <dgm:effectClrLst hueDir="cw" meth="span"/>
    <dgm:txLinClrLst hueDir="cw" meth="span"/>
    <dgm:txFillClrLst hueDir="cw" meth="repeat">
      <a:schemeClr val="tx1"/>
    </dgm:txFillClrLst>
    <dgm:txEffectClrLst hueDir="cw" meth="span"/>
  </dgm:styleLbl>
  <dgm:styleLbl name="fgAcc1">
    <dgm:fillClrLst hueDir="cw" meth="repeat">
      <a:schemeClr val="lt1">
        <a:alpha val="90000"/>
      </a:schemeClr>
    </dgm:fillClrLst>
    <dgm:linClrLst hueDir="cw" meth="repeat">
      <a:schemeClr val="accent1"/>
    </dgm:linClrLst>
    <dgm:effectClrLst hueDir="cw" meth="span"/>
    <dgm:txLinClrLst hueDir="cw" meth="span"/>
    <dgm:txFillClrLst hueDir="cw" meth="repeat">
      <a:schemeClr val="dk1"/>
    </dgm:txFillClrLst>
    <dgm:txEffectClrLst hueDir="cw" meth="span"/>
  </dgm:styleLbl>
  <dgm:styleLbl name="conFgAcc1">
    <dgm:fillClrLst hueDir="cw" meth="repeat">
      <a:schemeClr val="lt1">
        <a:alpha val="90000"/>
      </a:schemeClr>
    </dgm:fillClrLst>
    <dgm:linClrLst hueDir="cw" meth="repeat">
      <a:schemeClr val="accent1"/>
    </dgm:linClrLst>
    <dgm:effectClrLst hueDir="cw" meth="span"/>
    <dgm:txLinClrLst hueDir="cw" meth="span"/>
    <dgm:txFillClrLst hueDir="cw" meth="repeat">
      <a:schemeClr val="dk1"/>
    </dgm:txFillClrLst>
    <dgm:txEffectClrLst hueDir="cw" meth="span"/>
  </dgm:styleLbl>
  <dgm:styleLbl name="alignAcc1">
    <dgm:fillClrLst hueDir="cw" meth="repeat">
      <a:schemeClr val="lt1">
        <a:alpha val="90000"/>
      </a:schemeClr>
    </dgm:fillClrLst>
    <dgm:linClrLst hueDir="cw" meth="repeat">
      <a:schemeClr val="accent1"/>
    </dgm:linClrLst>
    <dgm:effectClrLst hueDir="cw" meth="span"/>
    <dgm:txLinClrLst hueDir="cw" meth="span"/>
    <dgm:txFillClrLst hueDir="cw" meth="repeat">
      <a:schemeClr val="dk1"/>
    </dgm:txFillClrLst>
    <dgm:txEffectClrLst hueDir="cw" meth="span"/>
  </dgm:styleLbl>
  <dgm:styleLbl name="trAlignAcc1">
    <dgm:fillClrLst hueDir="cw" meth="repeat">
      <a:schemeClr val="lt1">
        <a:alpha val="40000"/>
      </a:schemeClr>
    </dgm:fillClrLst>
    <dgm:linClrLst hueDir="cw" meth="repeat">
      <a:schemeClr val="accent1"/>
    </dgm:linClrLst>
    <dgm:effectClrLst hueDir="cw" meth="span"/>
    <dgm:txLinClrLst hueDir="cw" meth="span"/>
    <dgm:txFillClrLst hueDir="cw" meth="repeat">
      <a:schemeClr val="dk1"/>
    </dgm:txFillClrLst>
    <dgm:txEffectClrLst hueDir="cw" meth="span"/>
  </dgm:styleLbl>
  <dgm:styleLbl name="bgAcc1">
    <dgm:fillClrLst hueDir="cw" meth="repeat">
      <a:schemeClr val="lt1">
        <a:alpha val="90000"/>
      </a:schemeClr>
    </dgm:fillClrLst>
    <dgm:linClrLst hueDir="cw" meth="repeat">
      <a:schemeClr val="accent1"/>
    </dgm:linClrLst>
    <dgm:effectClrLst hueDir="cw" meth="span"/>
    <dgm:txLinClrLst hueDir="cw" meth="span"/>
    <dgm:txFillClrLst hueDir="cw" meth="repeat">
      <a:schemeClr val="dk1"/>
    </dgm:txFillClrLst>
    <dgm:txEffectClrLst hueDir="cw" meth="span"/>
  </dgm:styleLbl>
  <dgm:styleLbl name="solidFgAcc1">
    <dgm:fillClrLst hueDir="cw" meth="repeat">
      <a:schemeClr val="lt1"/>
    </dgm:fillClrLst>
    <dgm:linClrLst hueDir="cw" meth="repeat">
      <a:schemeClr val="accent1"/>
    </dgm:linClrLst>
    <dgm:effectClrLst hueDir="cw" meth="span"/>
    <dgm:txLinClrLst hueDir="cw" meth="span"/>
    <dgm:txFillClrLst hueDir="cw" meth="repeat">
      <a:schemeClr val="dk1"/>
    </dgm:txFillClrLst>
    <dgm:txEffectClrLst hueDir="cw" meth="span"/>
  </dgm:styleLbl>
  <dgm:styleLbl name="solidAlignAcc1">
    <dgm:fillClrLst hueDir="cw" meth="repeat">
      <a:schemeClr val="lt1"/>
    </dgm:fillClrLst>
    <dgm:linClrLst hueDir="cw" meth="repeat">
      <a:schemeClr val="accent1"/>
    </dgm:linClrLst>
    <dgm:effectClrLst hueDir="cw" meth="span"/>
    <dgm:txLinClrLst hueDir="cw" meth="span"/>
    <dgm:txFillClrLst hueDir="cw" meth="repeat">
      <a:schemeClr val="dk1"/>
    </dgm:txFillClrLst>
    <dgm:txEffectClrLst hueDir="cw" meth="span"/>
  </dgm:styleLbl>
  <dgm:styleLbl name="solidBgAcc1">
    <dgm:fillClrLst hueDir="cw" meth="repeat">
      <a:schemeClr val="lt1"/>
    </dgm:fillClrLst>
    <dgm:linClrLst hueDir="cw" meth="repeat">
      <a:schemeClr val="accent1"/>
    </dgm:linClrLst>
    <dgm:effectClrLst hueDir="cw" meth="span"/>
    <dgm:txLinClrLst hueDir="cw" meth="span"/>
    <dgm:txFillClrLst hueDir="cw" meth="repeat">
      <a:schemeClr val="dk1"/>
    </dgm:txFillClrLst>
    <dgm:txEffectClrLst hueDir="cw" meth="span"/>
  </dgm:styleLbl>
  <dgm:styleLbl name="fgAccFollowNode1">
    <dgm:fillClrLst hueDir="cw" meth="repeat">
      <a:schemeClr val="accent1">
        <a:alpha val="90000"/>
        <a:tint val="40000"/>
      </a:schemeClr>
    </dgm:fillClrLst>
    <dgm:linClrLst hueDir="cw" meth="repeat">
      <a:schemeClr val="accent1">
        <a:alpha val="90000"/>
        <a:tint val="40000"/>
      </a:schemeClr>
    </dgm:linClrLst>
    <dgm:effectClrLst hueDir="cw" meth="span"/>
    <dgm:txLinClrLst hueDir="cw" meth="span"/>
    <dgm:txFillClrLst hueDir="cw" meth="repeat">
      <a:schemeClr val="dk1"/>
    </dgm:txFillClrLst>
    <dgm:txEffectClrLst hueDir="cw" meth="span"/>
  </dgm:styleLbl>
  <dgm:styleLbl name="alignAccFollowNode1">
    <dgm:fillClrLst hueDir="cw" meth="repeat">
      <a:schemeClr val="accent1">
        <a:alpha val="90000"/>
        <a:tint val="40000"/>
      </a:schemeClr>
    </dgm:fillClrLst>
    <dgm:linClrLst hueDir="cw" meth="repeat">
      <a:schemeClr val="accent1">
        <a:alpha val="90000"/>
        <a:tint val="40000"/>
      </a:schemeClr>
    </dgm:linClrLst>
    <dgm:effectClrLst hueDir="cw" meth="span"/>
    <dgm:txLinClrLst hueDir="cw" meth="span"/>
    <dgm:txFillClrLst hueDir="cw" meth="repeat">
      <a:schemeClr val="dk1"/>
    </dgm:txFillClrLst>
    <dgm:txEffectClrLst hueDir="cw" meth="span"/>
  </dgm:styleLbl>
  <dgm:styleLbl name="bgAccFollowNode1">
    <dgm:fillClrLst hueDir="cw" meth="repeat">
      <a:schemeClr val="accent1">
        <a:alpha val="90000"/>
        <a:tint val="40000"/>
      </a:schemeClr>
    </dgm:fillClrLst>
    <dgm:linClrLst hueDir="cw" meth="repeat">
      <a:schemeClr val="accent1">
        <a:alpha val="90000"/>
        <a:tint val="40000"/>
      </a:schemeClr>
    </dgm:linClrLst>
    <dgm:effectClrLst hueDir="cw" meth="span"/>
    <dgm:txLinClrLst hueDir="cw" meth="span"/>
    <dgm:txFillClrLst hueDir="cw" meth="repeat">
      <a:schemeClr val="dk1"/>
    </dgm:txFillClrLst>
    <dgm:txEffectClrLst hueDir="cw" meth="span"/>
  </dgm:styleLbl>
  <dgm:styleLbl name="fgAcc0">
    <dgm:fillClrLst hueDir="cw" meth="repeat">
      <a:schemeClr val="lt1">
        <a:alpha val="90000"/>
      </a:schemeClr>
    </dgm:fillClrLst>
    <dgm:linClrLst hueDir="cw" meth="repeat">
      <a:schemeClr val="accent1"/>
    </dgm:linClrLst>
    <dgm:effectClrLst hueDir="cw" meth="span"/>
    <dgm:txLinClrLst hueDir="cw" meth="span"/>
    <dgm:txFillClrLst hueDir="cw" meth="repeat">
      <a:schemeClr val="dk1"/>
    </dgm:txFillClrLst>
    <dgm:txEffectClrLst hueDir="cw" meth="span"/>
  </dgm:styleLbl>
  <dgm:styleLbl name="fgAcc2">
    <dgm:fillClrLst hueDir="cw" meth="repeat">
      <a:schemeClr val="lt1">
        <a:alpha val="90000"/>
      </a:schemeClr>
    </dgm:fillClrLst>
    <dgm:linClrLst hueDir="cw" meth="repeat">
      <a:schemeClr val="accent1"/>
    </dgm:linClrLst>
    <dgm:effectClrLst hueDir="cw" meth="span"/>
    <dgm:txLinClrLst hueDir="cw" meth="span"/>
    <dgm:txFillClrLst hueDir="cw" meth="repeat">
      <a:schemeClr val="dk1"/>
    </dgm:txFillClrLst>
    <dgm:txEffectClrLst hueDir="cw" meth="span"/>
  </dgm:styleLbl>
  <dgm:styleLbl name="fgAcc3">
    <dgm:fillClrLst hueDir="cw" meth="repeat">
      <a:schemeClr val="lt1">
        <a:alpha val="90000"/>
      </a:schemeClr>
    </dgm:fillClrLst>
    <dgm:linClrLst hueDir="cw" meth="repeat">
      <a:schemeClr val="accent1"/>
    </dgm:linClrLst>
    <dgm:effectClrLst hueDir="cw" meth="span"/>
    <dgm:txLinClrLst hueDir="cw" meth="span"/>
    <dgm:txFillClrLst hueDir="cw" meth="repeat">
      <a:schemeClr val="dk1"/>
    </dgm:txFillClrLst>
    <dgm:txEffectClrLst hueDir="cw" meth="span"/>
  </dgm:styleLbl>
  <dgm:styleLbl name="fgAcc4">
    <dgm:fillClrLst hueDir="cw" meth="repeat">
      <a:schemeClr val="lt1">
        <a:alpha val="90000"/>
      </a:schemeClr>
    </dgm:fillClrLst>
    <dgm:linClrLst hueDir="cw" meth="repeat">
      <a:schemeClr val="accent1"/>
    </dgm:linClrLst>
    <dgm:effectClrLst hueDir="cw" meth="span"/>
    <dgm:txLinClrLst hueDir="cw" meth="span"/>
    <dgm:txFillClrLst hueDir="cw" meth="repeat">
      <a:schemeClr val="dk1"/>
    </dgm:txFillClrLst>
    <dgm:txEffectClrLst hueDir="cw" meth="span"/>
  </dgm:styleLbl>
  <dgm:styleLbl name="bgShp">
    <dgm:fillClrLst hueDir="cw" meth="repeat">
      <a:schemeClr val="accent1">
        <a:tint val="40000"/>
      </a:schemeClr>
    </dgm:fillClrLst>
    <dgm:linClrLst hueDir="cw" meth="repeat">
      <a:schemeClr val="accent1"/>
    </dgm:linClrLst>
    <dgm:effectClrLst hueDir="cw" meth="span"/>
    <dgm:txLinClrLst hueDir="cw" meth="span"/>
    <dgm:txFillClrLst hueDir="cw" meth="repeat">
      <a:schemeClr val="dk1"/>
    </dgm:txFillClrLst>
    <dgm:txEffectClrLst hueDir="cw" meth="span"/>
  </dgm:styleLbl>
  <dgm:styleLbl name="dkBgShp">
    <dgm:fillClrLst hueDir="cw" meth="repeat">
      <a:schemeClr val="accent1">
        <a:shade val="80000"/>
      </a:schemeClr>
    </dgm:fillClrLst>
    <dgm:linClrLst hueDir="cw" meth="repeat">
      <a:schemeClr val="accent1"/>
    </dgm:linClrLst>
    <dgm:effectClrLst hueDir="cw" meth="span"/>
    <dgm:txLinClrLst hueDir="cw" meth="span"/>
    <dgm:txFillClrLst hueDir="cw" meth="repeat">
      <a:schemeClr val="lt1"/>
    </dgm:txFillClrLst>
    <dgm:txEffectClrLst hueDir="cw" meth="span"/>
  </dgm:styleLbl>
  <dgm:styleLbl name="trBgShp">
    <dgm:fillClrLst hueDir="cw" meth="repeat">
      <a:schemeClr val="accent1">
        <a:tint val="50000"/>
        <a:alpha val="40000"/>
      </a:schemeClr>
    </dgm:fillClrLst>
    <dgm:linClrLst hueDir="cw" meth="repeat">
      <a:schemeClr val="accent1"/>
    </dgm:linClrLst>
    <dgm:effectClrLst hueDir="cw" meth="span"/>
    <dgm:txLinClrLst hueDir="cw" meth="span"/>
    <dgm:txFillClrLst hueDir="cw" meth="repeat">
      <a:schemeClr val="lt1"/>
    </dgm:txFillClrLst>
    <dgm:txEffectClrLst hueDir="cw" meth="span"/>
  </dgm:styleLbl>
  <dgm:styleLbl name="fgShp">
    <dgm:fillClrLst hueDir="cw" meth="repeat">
      <a:schemeClr val="accent1">
        <a:tint val="60000"/>
      </a:schemeClr>
    </dgm:fillClrLst>
    <dgm:linClrLst hueDir="cw" meth="repeat">
      <a:schemeClr val="lt1"/>
    </dgm:linClrLst>
    <dgm:effectClrLst hueDir="cw" meth="span"/>
    <dgm:txLinClrLst hueDir="cw" meth="span"/>
    <dgm:txFillClrLst hueDir="cw" meth="repeat">
      <a:schemeClr val="dk1"/>
    </dgm:txFillClrLst>
    <dgm:txEffectClrLst hueDir="cw" meth="span"/>
  </dgm:styleLbl>
  <dgm:styleLbl name="revTx">
    <dgm:fillClrLst hueDir="cw" meth="repeat">
      <a:schemeClr val="lt1">
        <a:alpha val="0"/>
      </a:schemeClr>
    </dgm:fillClrLst>
    <dgm:linClrLst hueDir="cw" meth="repeat">
      <a:schemeClr val="dk1">
        <a:alpha val="0"/>
      </a:schemeClr>
    </dgm:linClrLst>
    <dgm:effectClrLst hueDir="cw" meth="span"/>
    <dgm:txLinClrLst hueDir="cw" meth="span"/>
    <dgm:txFillClrLst hueDir="cw" meth="repeat">
      <a:schemeClr val="tx1"/>
    </dgm:txFillClrLst>
    <dgm:txEffectClrLst hueDir="cw" meth="span"/>
  </dgm:styleLbl>
</dgm:colorsDef>
</file>

<file path=ppt/diagrams/data1.xml><?xml version="1.0" encoding="utf-8"?>
<dgm:dataModel xmlns:dgm="http://schemas.openxmlformats.org/drawingml/2006/diagram" xmlns:a="http://schemas.openxmlformats.org/drawingml/2006/main" xmlns:r="http://schemas.openxmlformats.org/officeDocument/2006/relationships">
  <dgm:ptLst>
    <dgm:pt modelId="{C134C542-9DEC-4251-BDDB-CAED6C55C6B7}" type="doc">
      <dgm:prSet loTypeId="urn:microsoft.com/office/officeart/2005/8/layout/equation2" loCatId="relationship" qsTypeId="urn:microsoft.com/office/officeart/2005/8/quickstyle/simple1" qsCatId="simple" csTypeId="urn:microsoft.com/office/officeart/2005/8/colors/accent1_2" csCatId="accent1" phldr="0"/>
      <dgm:spPr bwMode="auto"/>
    </dgm:pt>
    <dgm:pt modelId="{3977E4E3-780D-4DBA-B649-6F2715194039}" type="node">
      <dgm:prSet phldr="0" phldrT="[Text]"/>
      <dgm:spPr bwMode="auto"/>
      <dgm:t>
        <a:bodyPr vertOverflow="overflow" horzOverflow="overflow" vert="horz" rtlCol="0" fromWordArt="0" anchor="ctr" forceAA="0" upright="0" compatLnSpc="0"/>
        <a:lstStyle/>
        <a:p>
          <a:pPr algn="ctr" defTabSz="1955799">
            <a:lnSpc>
              <a:spcPct val="90000"/>
            </a:lnSpc>
            <a:spcBef>
              <a:spcPts val="0"/>
            </a:spcBef>
            <a:spcAft>
              <a:spcPts val="629"/>
            </a:spcAft>
            <a:defRPr/>
          </a:pPr>
          <a:r>
            <a:rPr/>
            <a:t>GT Transition Écologique</a:t>
          </a:r>
          <a:endParaRPr/>
        </a:p>
      </dgm:t>
    </dgm:pt>
    <dgm:pt modelId="{0F5F79DF-DB4E-46BD-9F78-841283DF9820}" type="parTrans" cxnId="{9D7E2964-D985-4C74-BA5E-A6BE679F792A}">
      <dgm:prSet/>
      <dgm:spPr bwMode="auto"/>
    </dgm:pt>
    <dgm:pt modelId="{BED40B47-4FA2-4A3A-82AF-DC6DAA11B451}" type="sibTrans" cxnId="{9D7E2964-D985-4C74-BA5E-A6BE679F792A}">
      <dgm:prSet/>
      <dgm:spPr bwMode="auto"/>
      <dgm:t>
        <a:bodyPr vert="horz" anchor="ctr"/>
        <a:lstStyle/>
        <a:p>
          <a:pPr algn="ctr" defTabSz="844548">
            <a:lnSpc>
              <a:spcPct val="90000"/>
            </a:lnSpc>
            <a:spcBef>
              <a:spcPts val="0"/>
            </a:spcBef>
            <a:spcAft>
              <a:spcPts val="0"/>
            </a:spcAft>
            <a:defRPr/>
          </a:pPr>
          <a:endParaRPr/>
        </a:p>
      </dgm:t>
    </dgm:pt>
    <dgm:pt modelId="{86055CA9-FA0E-44D9-B597-2FC0891C6262}" type="node">
      <dgm:prSet phldr="0" phldrT="[Text]"/>
      <dgm:spPr bwMode="auto"/>
      <dgm:t>
        <a:bodyPr vertOverflow="overflow" horzOverflow="overflow" vert="horz" rtlCol="0" fromWordArt="0" anchor="ctr" forceAA="0" upright="0" compatLnSpc="0"/>
        <a:lstStyle/>
        <a:p>
          <a:pPr algn="ctr" defTabSz="1955799">
            <a:lnSpc>
              <a:spcPct val="90000"/>
            </a:lnSpc>
            <a:spcBef>
              <a:spcPts val="0"/>
            </a:spcBef>
            <a:spcAft>
              <a:spcPts val="461"/>
            </a:spcAft>
            <a:defRPr/>
          </a:pPr>
          <a:r>
            <a:rPr/>
            <a:t>GT Transition Numérique</a:t>
          </a:r>
          <a:endParaRPr/>
        </a:p>
      </dgm:t>
    </dgm:pt>
    <dgm:pt modelId="{4C618A01-A74A-4821-B0A8-8D576ABACA89}" type="parTrans" cxnId="{CE3A3B19-1532-490F-AA81-DA66747D1EBE}">
      <dgm:prSet/>
      <dgm:spPr bwMode="auto"/>
    </dgm:pt>
    <dgm:pt modelId="{AE6F7099-8B10-4EC5-9D4B-92A8AEB16941}" type="sibTrans" cxnId="{CE3A3B19-1532-490F-AA81-DA66747D1EBE}">
      <dgm:prSet/>
      <dgm:spPr bwMode="auto"/>
      <dgm:t>
        <a:bodyPr vert="horz" anchor="ctr"/>
        <a:lstStyle/>
        <a:p>
          <a:pPr algn="ctr" defTabSz="1377948">
            <a:lnSpc>
              <a:spcPct val="90000"/>
            </a:lnSpc>
            <a:spcBef>
              <a:spcPts val="0"/>
            </a:spcBef>
            <a:spcAft>
              <a:spcPts val="0"/>
            </a:spcAft>
            <a:defRPr/>
          </a:pPr>
          <a:endParaRPr/>
        </a:p>
      </dgm:t>
    </dgm:pt>
    <dgm:pt modelId="{61912A78-BA01-4891-B265-02EA5B5972EF}" type="node">
      <dgm:prSet phldr="0" phldrT="[Text]"/>
      <dgm:spPr bwMode="auto"/>
      <dgm:t>
        <a:bodyPr vertOverflow="overflow" horzOverflow="overflow" vert="horz" rtlCol="0" fromWordArt="0" anchor="ctr" forceAA="0" upright="0" compatLnSpc="0"/>
        <a:lstStyle/>
        <a:p>
          <a:pPr algn="ctr" defTabSz="2889248">
            <a:lnSpc>
              <a:spcPct val="90000"/>
            </a:lnSpc>
            <a:spcBef>
              <a:spcPts val="0"/>
            </a:spcBef>
            <a:spcAft>
              <a:spcPts val="461"/>
            </a:spcAft>
            <a:defRPr/>
          </a:pPr>
          <a:r>
            <a:rPr/>
            <a:t>Numérique Responsable </a:t>
          </a:r>
          <a:endParaRPr/>
        </a:p>
      </dgm:t>
    </dgm:pt>
    <dgm:pt modelId="{EDE0BF5F-34C0-46FA-B0F6-A3BA58484E87}" type="parTrans" cxnId="{EF3CE2F4-549C-448A-9DA3-178F49E9E7DE}">
      <dgm:prSet/>
      <dgm:spPr bwMode="auto"/>
    </dgm:pt>
    <dgm:pt modelId="{72135A62-DB0B-48E5-A301-EAC85A507ED7}" type="sibTrans" cxnId="{EF3CE2F4-549C-448A-9DA3-178F49E9E7DE}">
      <dgm:prSet/>
      <dgm:spPr bwMode="auto"/>
    </dgm:pt>
    <dgm:pt modelId="{52037208-D090-4C76-9CEB-D24117727344}" type="pres">
      <dgm:prSet presAssocID="{C134C542-9DEC-4251-BDDB-CAED6C55C6B7}" presName="Name0" presStyleCnt="0">
        <dgm:presLayoutVars>
          <dgm:dir val="norm"/>
          <dgm:resizeHandles val="exact"/>
        </dgm:presLayoutVars>
      </dgm:prSet>
      <dgm:spPr bwMode="auto"/>
    </dgm:pt>
    <dgm:pt modelId="{08BED494-0A2E-419C-8420-28AF32E0FF76}" type="pres">
      <dgm:prSet presAssocID="{C134C542-9DEC-4251-BDDB-CAED6C55C6B7}" presName="vNodes" presStyleCnt="0"/>
      <dgm:spPr bwMode="auto"/>
    </dgm:pt>
    <dgm:pt modelId="{036F1677-FD99-4B65-8E3C-B348C3F85329}" type="pres">
      <dgm:prSet presAssocID="{3977E4E3-780D-4DBA-B649-6F2715194039}" presName="node" presStyleLbl="node1" presStyleIdx="0" presStyleCnt="3">
        <dgm:presLayoutVars>
          <dgm:bulletEnabled val="1"/>
        </dgm:presLayoutVars>
      </dgm:prSet>
      <dgm:spPr bwMode="auto"/>
    </dgm:pt>
    <dgm:pt modelId="{6F75FD35-94A6-44DF-B408-1BBE16A4D8F7}" type="pres">
      <dgm:prSet presAssocID="{BED40B47-4FA2-4A3A-82AF-DC6DAA11B451}" presName="spacerT" presStyleCnt="0"/>
      <dgm:spPr bwMode="auto"/>
    </dgm:pt>
    <dgm:pt modelId="{13B0577E-2516-4BA4-98D8-E3CE2F8FBECE}" type="pres">
      <dgm:prSet presAssocID="{BED40B47-4FA2-4A3A-82AF-DC6DAA11B451}" presName="sibTrans" presStyleLbl="sibTrans2D1" presStyleIdx="0" presStyleCnt="2"/>
      <dgm:spPr bwMode="auto"/>
    </dgm:pt>
    <dgm:pt modelId="{7026DC0A-64CA-4A1E-95CD-71E90835E8B9}" type="pres">
      <dgm:prSet presAssocID="{BED40B47-4FA2-4A3A-82AF-DC6DAA11B451}" presName="spacerB" presStyleCnt="0"/>
      <dgm:spPr bwMode="auto"/>
    </dgm:pt>
    <dgm:pt modelId="{667E5D7F-DAB7-4BA6-96EF-F3AF9F266D8C}" type="pres">
      <dgm:prSet presAssocID="{86055CA9-FA0E-44D9-B597-2FC0891C6262}" presName="node" presStyleLbl="node1" presStyleIdx="1" presStyleCnt="3">
        <dgm:presLayoutVars>
          <dgm:bulletEnabled val="1"/>
        </dgm:presLayoutVars>
      </dgm:prSet>
      <dgm:spPr bwMode="auto"/>
    </dgm:pt>
    <dgm:pt modelId="{F830F499-E49F-4D13-87E6-E2F3CD5590E4}" type="pres">
      <dgm:prSet presAssocID="{C134C542-9DEC-4251-BDDB-CAED6C55C6B7}" presName="sibTransLast" presStyleLbl="sibTrans2D1" presStyleIdx="1" presStyleCnt="2"/>
      <dgm:spPr bwMode="auto"/>
    </dgm:pt>
    <dgm:pt modelId="{F10B1920-3672-4A4A-BEE0-3CD423CB0C5B}" type="pres">
      <dgm:prSet presAssocID="{C134C542-9DEC-4251-BDDB-CAED6C55C6B7}" presName="connectorText" presStyleLbl="sibTrans2D1" presStyleIdx="1" presStyleCnt="2"/>
      <dgm:spPr bwMode="auto"/>
    </dgm:pt>
    <dgm:pt modelId="{CF42D28E-DCAA-4618-9239-B4956AD2DCBB}" type="pres">
      <dgm:prSet custLinFactX="-1" custLinFactY="-663" presAssocID="{C134C542-9DEC-4251-BDDB-CAED6C55C6B7}" presName="lastNode" presStyleLbl="node1" presStyleIdx="2" presStyleCnt="3">
        <dgm:presLayoutVars>
          <dgm:bulletEnabled val="1"/>
        </dgm:presLayoutVars>
      </dgm:prSet>
      <dgm:spPr bwMode="auto"/>
    </dgm:pt>
  </dgm:ptLst>
  <dgm:cxnLst>
    <dgm:cxn modelId="{4124B714-0827-4682-986A-2A993DEAB311}" type="presOf" srcId="{C134C542-9DEC-4251-BDDB-CAED6C55C6B7}" destId="{52037208-D090-4C76-9CEB-D24117727344}" srcOrd="0" destOrd="0" presId="urn:microsoft.com/office/officeart/2005/8/layout/equation2"/>
    <dgm:cxn modelId="{CE3A3B19-1532-490F-AA81-DA66747D1EBE}" type="parOf" srcId="{C134C542-9DEC-4251-BDDB-CAED6C55C6B7}" destId="{86055CA9-FA0E-44D9-B597-2FC0891C6262}" srcOrd="1" destOrd="0" parTransId="{4C618A01-A74A-4821-B0A8-8D576ABACA89}" sibTransId="{AE6F7099-8B10-4EC5-9D4B-92A8AEB16941}"/>
    <dgm:cxn modelId="{9D7E2964-D985-4C74-BA5E-A6BE679F792A}" type="parOf" srcId="{C134C542-9DEC-4251-BDDB-CAED6C55C6B7}" destId="{3977E4E3-780D-4DBA-B649-6F2715194039}" srcOrd="0" destOrd="0" parTransId="{0F5F79DF-DB4E-46BD-9F78-841283DF9820}" sibTransId="{BED40B47-4FA2-4A3A-82AF-DC6DAA11B451}"/>
    <dgm:cxn modelId="{403D8066-2CE4-45E6-BCFB-1C33815C2E1F}" type="presOf" srcId="{BED40B47-4FA2-4A3A-82AF-DC6DAA11B451}" destId="{13B0577E-2516-4BA4-98D8-E3CE2F8FBECE}" srcOrd="0" destOrd="0" presId="urn:microsoft.com/office/officeart/2005/8/layout/equation2"/>
    <dgm:cxn modelId="{5E687475-B4F1-40E1-B0C0-113A5CF581F0}" type="presOf" srcId="{61912A78-BA01-4891-B265-02EA5B5972EF}" destId="{CF42D28E-DCAA-4618-9239-B4956AD2DCBB}" srcOrd="0" destOrd="0" presId="urn:microsoft.com/office/officeart/2005/8/layout/equation2"/>
    <dgm:cxn modelId="{362BB09B-57C7-4D6B-92C4-CDC6ADF75EE6}" type="presOf" srcId="{3977E4E3-780D-4DBA-B649-6F2715194039}" destId="{036F1677-FD99-4B65-8E3C-B348C3F85329}" srcOrd="0" destOrd="0" presId="urn:microsoft.com/office/officeart/2005/8/layout/equation2"/>
    <dgm:cxn modelId="{0FCC599E-F965-45F3-ABC1-4ABE2EE3A87F}" type="presOf" srcId="{AE6F7099-8B10-4EC5-9D4B-92A8AEB16941}" destId="{F10B1920-3672-4A4A-BEE0-3CD423CB0C5B}" srcOrd="1" destOrd="0" presId="urn:microsoft.com/office/officeart/2005/8/layout/equation2"/>
    <dgm:cxn modelId="{12DBADAB-9C2F-493C-A48A-9D78DD4C2FE7}" type="presOf" srcId="{86055CA9-FA0E-44D9-B597-2FC0891C6262}" destId="{667E5D7F-DAB7-4BA6-96EF-F3AF9F266D8C}" srcOrd="0" destOrd="0" presId="urn:microsoft.com/office/officeart/2005/8/layout/equation2"/>
    <dgm:cxn modelId="{B27730D4-ED23-4EAD-95E4-1C713EB5654D}" type="presOf" srcId="{AE6F7099-8B10-4EC5-9D4B-92A8AEB16941}" destId="{F830F499-E49F-4D13-87E6-E2F3CD5590E4}" srcOrd="0" destOrd="0" presId="urn:microsoft.com/office/officeart/2005/8/layout/equation2"/>
    <dgm:cxn modelId="{EF3CE2F4-549C-448A-9DA3-178F49E9E7DE}" type="parOf" srcId="{C134C542-9DEC-4251-BDDB-CAED6C55C6B7}" destId="{61912A78-BA01-4891-B265-02EA5B5972EF}" srcOrd="2" destOrd="0" parTransId="{EDE0BF5F-34C0-46FA-B0F6-A3BA58484E87}" sibTransId="{72135A62-DB0B-48E5-A301-EAC85A507ED7}"/>
    <dgm:cxn modelId="{B6788BE1-2CD5-4298-A772-72749E8FDBEF}" type="presParOf" srcId="{52037208-D090-4C76-9CEB-D24117727344}" destId="{08BED494-0A2E-419C-8420-28AF32E0FF76}" srcOrd="0" destOrd="0" presId="urn:microsoft.com/office/officeart/2005/8/layout/equation2"/>
    <dgm:cxn modelId="{7EBB7B39-6B5C-47DC-82A4-5C4DF9C45245}" type="presParOf" srcId="{08BED494-0A2E-419C-8420-28AF32E0FF76}" destId="{036F1677-FD99-4B65-8E3C-B348C3F85329}" srcOrd="0" destOrd="0" presId="urn:microsoft.com/office/officeart/2005/8/layout/equation2"/>
    <dgm:cxn modelId="{56919A7A-77E2-4192-B195-7F710CD56AA3}" type="presParOf" srcId="{08BED494-0A2E-419C-8420-28AF32E0FF76}" destId="{6F75FD35-94A6-44DF-B408-1BBE16A4D8F7}" srcOrd="1" destOrd="0" presId="urn:microsoft.com/office/officeart/2005/8/layout/equation2"/>
    <dgm:cxn modelId="{AC2D73CC-B0C8-41DC-A5D4-B8A3C575EE0A}" type="presParOf" srcId="{08BED494-0A2E-419C-8420-28AF32E0FF76}" destId="{13B0577E-2516-4BA4-98D8-E3CE2F8FBECE}" srcOrd="2" destOrd="0" presId="urn:microsoft.com/office/officeart/2005/8/layout/equation2"/>
    <dgm:cxn modelId="{E762D858-B6EF-44FB-9611-3DA0AD064925}" type="presParOf" srcId="{08BED494-0A2E-419C-8420-28AF32E0FF76}" destId="{7026DC0A-64CA-4A1E-95CD-71E90835E8B9}" srcOrd="3" destOrd="0" presId="urn:microsoft.com/office/officeart/2005/8/layout/equation2"/>
    <dgm:cxn modelId="{128D4712-EA6B-48C6-A208-45FE2F256C5C}" type="presParOf" srcId="{08BED494-0A2E-419C-8420-28AF32E0FF76}" destId="{667E5D7F-DAB7-4BA6-96EF-F3AF9F266D8C}" srcOrd="4" destOrd="0" presId="urn:microsoft.com/office/officeart/2005/8/layout/equation2"/>
    <dgm:cxn modelId="{2F8BE4D7-B028-468E-82D9-06B772A29D09}" type="presParOf" srcId="{52037208-D090-4C76-9CEB-D24117727344}" destId="{F830F499-E49F-4D13-87E6-E2F3CD5590E4}" srcOrd="1" destOrd="0" presId="urn:microsoft.com/office/officeart/2005/8/layout/equation2"/>
    <dgm:cxn modelId="{0DFC9E4E-971D-4355-8C52-705224648BCC}" type="presParOf" srcId="{F830F499-E49F-4D13-87E6-E2F3CD5590E4}" destId="{F10B1920-3672-4A4A-BEE0-3CD423CB0C5B}" srcOrd="0" destOrd="0" presId="urn:microsoft.com/office/officeart/2005/8/layout/equation2"/>
    <dgm:cxn modelId="{50847123-8DE7-471A-B9B1-166F6CE23AC9}" type="presParOf" srcId="{52037208-D090-4C76-9CEB-D24117727344}" destId="{CF42D28E-DCAA-4618-9239-B4956AD2DCBB}" srcOrd="2" destOrd="0" presId="urn:microsoft.com/office/officeart/2005/8/layout/equation2"/>
  </dgm:cxnLst>
  <dgm:bg/>
  <dgm:whole/>
  <dgm:extLst>
    <a:ext uri="http://schemas.microsoft.com/office/drawing/2008/diagram">
      <dsp:dataModelExt xmlns:dsp="http://schemas.microsoft.com/office/drawing/2008/diagram" relId="rId3" minVer="http://schemas.openxmlformats.org/drawingml/2006/diagram"/>
    </a:ext>
  </dgm:extLst>
</dgm:dataModel>
</file>

<file path=ppt/diagrams/data2.xml><?xml version="1.0" encoding="utf-8"?>
<dgm:dataModel xmlns:dgm="http://schemas.openxmlformats.org/drawingml/2006/diagram" xmlns:a="http://schemas.openxmlformats.org/drawingml/2006/main" xmlns:r="http://schemas.openxmlformats.org/officeDocument/2006/relationships">
  <dgm:ptLst>
    <dgm:pt modelId="{C134C542-9DEC-4251-BDDB-CAED6C55C6B7}" type="doc">
      <dgm:prSet loTypeId="urn:microsoft.com/office/officeart/2005/8/layout/equation2" loCatId="relationship" qsTypeId="urn:microsoft.com/office/officeart/2005/8/quickstyle/simple1" qsCatId="simple" csTypeId="urn:microsoft.com/office/officeart/2005/8/colors/accent1_2" csCatId="accent1" phldr="0"/>
      <dgm:spPr bwMode="auto"/>
    </dgm:pt>
    <dgm:pt modelId="{3977E4E3-780D-4DBA-B649-6F2715194039}" type="node">
      <dgm:prSet phldr="0" phldrT="[Text]"/>
      <dgm:spPr bwMode="auto"/>
      <dgm:t>
        <a:bodyPr vertOverflow="overflow" horzOverflow="overflow" vert="horz" rtlCol="0" fromWordArt="0" anchor="ctr" forceAA="0" upright="0" compatLnSpc="0"/>
        <a:lstStyle/>
        <a:p>
          <a:pPr algn="ctr" defTabSz="1955799">
            <a:lnSpc>
              <a:spcPct val="90000"/>
            </a:lnSpc>
            <a:spcBef>
              <a:spcPts val="0"/>
            </a:spcBef>
            <a:spcAft>
              <a:spcPts val="629"/>
            </a:spcAft>
            <a:defRPr/>
          </a:pPr>
          <a:r>
            <a:rPr/>
            <a:t>GT Transition Écologique</a:t>
          </a:r>
          <a:endParaRPr/>
        </a:p>
      </dgm:t>
    </dgm:pt>
    <dgm:pt modelId="{0F5F79DF-DB4E-46BD-9F78-841283DF9820}" type="parTrans" cxnId="{9D7E2964-D985-4C74-BA5E-A6BE679F792A}">
      <dgm:prSet/>
      <dgm:spPr bwMode="auto"/>
    </dgm:pt>
    <dgm:pt modelId="{BED40B47-4FA2-4A3A-82AF-DC6DAA11B451}" type="sibTrans" cxnId="{9D7E2964-D985-4C74-BA5E-A6BE679F792A}">
      <dgm:prSet/>
      <dgm:spPr bwMode="auto"/>
      <dgm:t>
        <a:bodyPr vert="horz" anchor="ctr"/>
        <a:lstStyle/>
        <a:p>
          <a:pPr algn="ctr" defTabSz="844548">
            <a:lnSpc>
              <a:spcPct val="90000"/>
            </a:lnSpc>
            <a:spcBef>
              <a:spcPts val="0"/>
            </a:spcBef>
            <a:spcAft>
              <a:spcPts val="0"/>
            </a:spcAft>
            <a:defRPr/>
          </a:pPr>
          <a:endParaRPr/>
        </a:p>
      </dgm:t>
    </dgm:pt>
    <dgm:pt modelId="{86055CA9-FA0E-44D9-B597-2FC0891C6262}" type="node">
      <dgm:prSet phldr="0" phldrT="[Text]"/>
      <dgm:spPr bwMode="auto"/>
      <dgm:t>
        <a:bodyPr vertOverflow="overflow" horzOverflow="overflow" vert="horz" rtlCol="0" fromWordArt="0" anchor="ctr" forceAA="0" upright="0" compatLnSpc="0"/>
        <a:lstStyle/>
        <a:p>
          <a:pPr algn="ctr" defTabSz="1955799">
            <a:lnSpc>
              <a:spcPct val="90000"/>
            </a:lnSpc>
            <a:spcBef>
              <a:spcPts val="0"/>
            </a:spcBef>
            <a:spcAft>
              <a:spcPts val="461"/>
            </a:spcAft>
            <a:defRPr/>
          </a:pPr>
          <a:r>
            <a:rPr/>
            <a:t>GT Transition Numérique</a:t>
          </a:r>
          <a:endParaRPr/>
        </a:p>
      </dgm:t>
    </dgm:pt>
    <dgm:pt modelId="{4C618A01-A74A-4821-B0A8-8D576ABACA89}" type="parTrans" cxnId="{CE3A3B19-1532-490F-AA81-DA66747D1EBE}">
      <dgm:prSet/>
      <dgm:spPr bwMode="auto"/>
    </dgm:pt>
    <dgm:pt modelId="{AE6F7099-8B10-4EC5-9D4B-92A8AEB16941}" type="sibTrans" cxnId="{CE3A3B19-1532-490F-AA81-DA66747D1EBE}">
      <dgm:prSet/>
      <dgm:spPr bwMode="auto"/>
      <dgm:t>
        <a:bodyPr vert="horz" anchor="ctr"/>
        <a:lstStyle/>
        <a:p>
          <a:pPr algn="ctr" defTabSz="1377948">
            <a:lnSpc>
              <a:spcPct val="90000"/>
            </a:lnSpc>
            <a:spcBef>
              <a:spcPts val="0"/>
            </a:spcBef>
            <a:spcAft>
              <a:spcPts val="0"/>
            </a:spcAft>
            <a:defRPr/>
          </a:pPr>
          <a:endParaRPr/>
        </a:p>
      </dgm:t>
    </dgm:pt>
    <dgm:pt modelId="{61912A78-BA01-4891-B265-02EA5B5972EF}" type="node">
      <dgm:prSet phldr="0" phldrT="[Text]"/>
      <dgm:spPr bwMode="auto"/>
      <dgm:t>
        <a:bodyPr vertOverflow="overflow" horzOverflow="overflow" vert="horz" rtlCol="0" fromWordArt="0" anchor="ctr" forceAA="0" upright="0" compatLnSpc="0"/>
        <a:lstStyle/>
        <a:p>
          <a:pPr algn="ctr" defTabSz="2889248">
            <a:lnSpc>
              <a:spcPct val="90000"/>
            </a:lnSpc>
            <a:spcBef>
              <a:spcPts val="0"/>
            </a:spcBef>
            <a:spcAft>
              <a:spcPts val="461"/>
            </a:spcAft>
            <a:defRPr/>
          </a:pPr>
          <a:r>
            <a:rPr/>
            <a:t>Numérique Responsable </a:t>
          </a:r>
          <a:endParaRPr/>
        </a:p>
      </dgm:t>
    </dgm:pt>
    <dgm:pt modelId="{EDE0BF5F-34C0-46FA-B0F6-A3BA58484E87}" type="parTrans" cxnId="{EF3CE2F4-549C-448A-9DA3-178F49E9E7DE}">
      <dgm:prSet/>
      <dgm:spPr bwMode="auto"/>
    </dgm:pt>
    <dgm:pt modelId="{72135A62-DB0B-48E5-A301-EAC85A507ED7}" type="sibTrans" cxnId="{EF3CE2F4-549C-448A-9DA3-178F49E9E7DE}">
      <dgm:prSet/>
      <dgm:spPr bwMode="auto"/>
    </dgm:pt>
    <dgm:pt modelId="{52037208-D090-4C76-9CEB-D24117727344}" type="pres">
      <dgm:prSet presAssocID="{C134C542-9DEC-4251-BDDB-CAED6C55C6B7}" presName="Name0" presStyleCnt="0">
        <dgm:presLayoutVars>
          <dgm:dir val="norm"/>
          <dgm:resizeHandles val="exact"/>
        </dgm:presLayoutVars>
      </dgm:prSet>
      <dgm:spPr bwMode="auto"/>
    </dgm:pt>
    <dgm:pt modelId="{08BED494-0A2E-419C-8420-28AF32E0FF76}" type="pres">
      <dgm:prSet presAssocID="{C134C542-9DEC-4251-BDDB-CAED6C55C6B7}" presName="vNodes" presStyleCnt="0"/>
      <dgm:spPr bwMode="auto"/>
    </dgm:pt>
    <dgm:pt modelId="{036F1677-FD99-4B65-8E3C-B348C3F85329}" type="pres">
      <dgm:prSet presAssocID="{3977E4E3-780D-4DBA-B649-6F2715194039}" presName="node" presStyleLbl="node1" presStyleIdx="0" presStyleCnt="3">
        <dgm:presLayoutVars>
          <dgm:bulletEnabled val="1"/>
        </dgm:presLayoutVars>
      </dgm:prSet>
      <dgm:spPr bwMode="auto"/>
    </dgm:pt>
    <dgm:pt modelId="{6F75FD35-94A6-44DF-B408-1BBE16A4D8F7}" type="pres">
      <dgm:prSet presAssocID="{BED40B47-4FA2-4A3A-82AF-DC6DAA11B451}" presName="spacerT" presStyleCnt="0"/>
      <dgm:spPr bwMode="auto"/>
    </dgm:pt>
    <dgm:pt modelId="{13B0577E-2516-4BA4-98D8-E3CE2F8FBECE}" type="pres">
      <dgm:prSet presAssocID="{BED40B47-4FA2-4A3A-82AF-DC6DAA11B451}" presName="sibTrans" presStyleLbl="sibTrans2D1" presStyleIdx="0" presStyleCnt="2"/>
      <dgm:spPr bwMode="auto"/>
    </dgm:pt>
    <dgm:pt modelId="{7026DC0A-64CA-4A1E-95CD-71E90835E8B9}" type="pres">
      <dgm:prSet presAssocID="{BED40B47-4FA2-4A3A-82AF-DC6DAA11B451}" presName="spacerB" presStyleCnt="0"/>
      <dgm:spPr bwMode="auto"/>
    </dgm:pt>
    <dgm:pt modelId="{667E5D7F-DAB7-4BA6-96EF-F3AF9F266D8C}" type="pres">
      <dgm:prSet presAssocID="{86055CA9-FA0E-44D9-B597-2FC0891C6262}" presName="node" presStyleLbl="node1" presStyleIdx="1" presStyleCnt="3">
        <dgm:presLayoutVars>
          <dgm:bulletEnabled val="1"/>
        </dgm:presLayoutVars>
      </dgm:prSet>
      <dgm:spPr bwMode="auto"/>
    </dgm:pt>
    <dgm:pt modelId="{F830F499-E49F-4D13-87E6-E2F3CD5590E4}" type="pres">
      <dgm:prSet presAssocID="{C134C542-9DEC-4251-BDDB-CAED6C55C6B7}" presName="sibTransLast" presStyleLbl="sibTrans2D1" presStyleIdx="1" presStyleCnt="2"/>
      <dgm:spPr bwMode="auto"/>
    </dgm:pt>
    <dgm:pt modelId="{F10B1920-3672-4A4A-BEE0-3CD423CB0C5B}" type="pres">
      <dgm:prSet presAssocID="{C134C542-9DEC-4251-BDDB-CAED6C55C6B7}" presName="connectorText" presStyleLbl="sibTrans2D1" presStyleIdx="1" presStyleCnt="2"/>
      <dgm:spPr bwMode="auto"/>
    </dgm:pt>
    <dgm:pt modelId="{CF42D28E-DCAA-4618-9239-B4956AD2DCBB}" type="pres">
      <dgm:prSet presAssocID="{C134C542-9DEC-4251-BDDB-CAED6C55C6B7}" presName="lastNode" presStyleLbl="node1" presStyleIdx="2" presStyleCnt="3">
        <dgm:presLayoutVars>
          <dgm:bulletEnabled val="1"/>
        </dgm:presLayoutVars>
      </dgm:prSet>
      <dgm:spPr bwMode="auto"/>
    </dgm:pt>
  </dgm:ptLst>
  <dgm:cxnLst>
    <dgm:cxn modelId="{4124B714-0827-4682-986A-2A993DEAB311}" type="presOf" srcId="{C134C542-9DEC-4251-BDDB-CAED6C55C6B7}" destId="{52037208-D090-4C76-9CEB-D24117727344}" srcOrd="0" destOrd="0" presId="urn:microsoft.com/office/officeart/2005/8/layout/equation2"/>
    <dgm:cxn modelId="{CE3A3B19-1532-490F-AA81-DA66747D1EBE}" type="parOf" srcId="{C134C542-9DEC-4251-BDDB-CAED6C55C6B7}" destId="{86055CA9-FA0E-44D9-B597-2FC0891C6262}" srcOrd="1" destOrd="0" parTransId="{4C618A01-A74A-4821-B0A8-8D576ABACA89}" sibTransId="{AE6F7099-8B10-4EC5-9D4B-92A8AEB16941}"/>
    <dgm:cxn modelId="{9D7E2964-D985-4C74-BA5E-A6BE679F792A}" type="parOf" srcId="{C134C542-9DEC-4251-BDDB-CAED6C55C6B7}" destId="{3977E4E3-780D-4DBA-B649-6F2715194039}" srcOrd="0" destOrd="0" parTransId="{0F5F79DF-DB4E-46BD-9F78-841283DF9820}" sibTransId="{BED40B47-4FA2-4A3A-82AF-DC6DAA11B451}"/>
    <dgm:cxn modelId="{403D8066-2CE4-45E6-BCFB-1C33815C2E1F}" type="presOf" srcId="{BED40B47-4FA2-4A3A-82AF-DC6DAA11B451}" destId="{13B0577E-2516-4BA4-98D8-E3CE2F8FBECE}" srcOrd="0" destOrd="0" presId="urn:microsoft.com/office/officeart/2005/8/layout/equation2"/>
    <dgm:cxn modelId="{5E687475-B4F1-40E1-B0C0-113A5CF581F0}" type="presOf" srcId="{61912A78-BA01-4891-B265-02EA5B5972EF}" destId="{CF42D28E-DCAA-4618-9239-B4956AD2DCBB}" srcOrd="0" destOrd="0" presId="urn:microsoft.com/office/officeart/2005/8/layout/equation2"/>
    <dgm:cxn modelId="{362BB09B-57C7-4D6B-92C4-CDC6ADF75EE6}" type="presOf" srcId="{3977E4E3-780D-4DBA-B649-6F2715194039}" destId="{036F1677-FD99-4B65-8E3C-B348C3F85329}" srcOrd="0" destOrd="0" presId="urn:microsoft.com/office/officeart/2005/8/layout/equation2"/>
    <dgm:cxn modelId="{0FCC599E-F965-45F3-ABC1-4ABE2EE3A87F}" type="presOf" srcId="{AE6F7099-8B10-4EC5-9D4B-92A8AEB16941}" destId="{F10B1920-3672-4A4A-BEE0-3CD423CB0C5B}" srcOrd="1" destOrd="0" presId="urn:microsoft.com/office/officeart/2005/8/layout/equation2"/>
    <dgm:cxn modelId="{12DBADAB-9C2F-493C-A48A-9D78DD4C2FE7}" type="presOf" srcId="{86055CA9-FA0E-44D9-B597-2FC0891C6262}" destId="{667E5D7F-DAB7-4BA6-96EF-F3AF9F266D8C}" srcOrd="0" destOrd="0" presId="urn:microsoft.com/office/officeart/2005/8/layout/equation2"/>
    <dgm:cxn modelId="{B27730D4-ED23-4EAD-95E4-1C713EB5654D}" type="presOf" srcId="{AE6F7099-8B10-4EC5-9D4B-92A8AEB16941}" destId="{F830F499-E49F-4D13-87E6-E2F3CD5590E4}" srcOrd="0" destOrd="0" presId="urn:microsoft.com/office/officeart/2005/8/layout/equation2"/>
    <dgm:cxn modelId="{EF3CE2F4-549C-448A-9DA3-178F49E9E7DE}" type="parOf" srcId="{C134C542-9DEC-4251-BDDB-CAED6C55C6B7}" destId="{61912A78-BA01-4891-B265-02EA5B5972EF}" srcOrd="2" destOrd="0" parTransId="{EDE0BF5F-34C0-46FA-B0F6-A3BA58484E87}" sibTransId="{72135A62-DB0B-48E5-A301-EAC85A507ED7}"/>
    <dgm:cxn modelId="{B6788BE1-2CD5-4298-A772-72749E8FDBEF}" type="presParOf" srcId="{52037208-D090-4C76-9CEB-D24117727344}" destId="{08BED494-0A2E-419C-8420-28AF32E0FF76}" srcOrd="0" destOrd="0" presId="urn:microsoft.com/office/officeart/2005/8/layout/equation2"/>
    <dgm:cxn modelId="{7EBB7B39-6B5C-47DC-82A4-5C4DF9C45245}" type="presParOf" srcId="{08BED494-0A2E-419C-8420-28AF32E0FF76}" destId="{036F1677-FD99-4B65-8E3C-B348C3F85329}" srcOrd="0" destOrd="0" presId="urn:microsoft.com/office/officeart/2005/8/layout/equation2"/>
    <dgm:cxn modelId="{56919A7A-77E2-4192-B195-7F710CD56AA3}" type="presParOf" srcId="{08BED494-0A2E-419C-8420-28AF32E0FF76}" destId="{6F75FD35-94A6-44DF-B408-1BBE16A4D8F7}" srcOrd="1" destOrd="0" presId="urn:microsoft.com/office/officeart/2005/8/layout/equation2"/>
    <dgm:cxn modelId="{AC2D73CC-B0C8-41DC-A5D4-B8A3C575EE0A}" type="presParOf" srcId="{08BED494-0A2E-419C-8420-28AF32E0FF76}" destId="{13B0577E-2516-4BA4-98D8-E3CE2F8FBECE}" srcOrd="2" destOrd="0" presId="urn:microsoft.com/office/officeart/2005/8/layout/equation2"/>
    <dgm:cxn modelId="{E762D858-B6EF-44FB-9611-3DA0AD064925}" type="presParOf" srcId="{08BED494-0A2E-419C-8420-28AF32E0FF76}" destId="{7026DC0A-64CA-4A1E-95CD-71E90835E8B9}" srcOrd="3" destOrd="0" presId="urn:microsoft.com/office/officeart/2005/8/layout/equation2"/>
    <dgm:cxn modelId="{128D4712-EA6B-48C6-A208-45FE2F256C5C}" type="presParOf" srcId="{08BED494-0A2E-419C-8420-28AF32E0FF76}" destId="{667E5D7F-DAB7-4BA6-96EF-F3AF9F266D8C}" srcOrd="4" destOrd="0" presId="urn:microsoft.com/office/officeart/2005/8/layout/equation2"/>
    <dgm:cxn modelId="{2F8BE4D7-B028-468E-82D9-06B772A29D09}" type="presParOf" srcId="{52037208-D090-4C76-9CEB-D24117727344}" destId="{F830F499-E49F-4D13-87E6-E2F3CD5590E4}" srcOrd="1" destOrd="0" presId="urn:microsoft.com/office/officeart/2005/8/layout/equation2"/>
    <dgm:cxn modelId="{0DFC9E4E-971D-4355-8C52-705224648BCC}" type="presParOf" srcId="{F830F499-E49F-4D13-87E6-E2F3CD5590E4}" destId="{F10B1920-3672-4A4A-BEE0-3CD423CB0C5B}" srcOrd="0" destOrd="0" presId="urn:microsoft.com/office/officeart/2005/8/layout/equation2"/>
    <dgm:cxn modelId="{50847123-8DE7-471A-B9B1-166F6CE23AC9}" type="presParOf" srcId="{52037208-D090-4C76-9CEB-D24117727344}" destId="{CF42D28E-DCAA-4618-9239-B4956AD2DCBB}" srcOrd="2" destOrd="0" presId="urn:microsoft.com/office/officeart/2005/8/layout/equation2"/>
  </dgm:cxnLst>
  <dgm:bg/>
  <dgm:whole/>
  <dgm:extLst>
    <a:ext uri="http://schemas.microsoft.com/office/drawing/2008/diagram">
      <dsp:dataModelExt xmlns:dsp="http://schemas.microsoft.com/office/drawing/2008/diagram" relId="rId4" minVer="http://schemas.openxmlformats.org/drawingml/2006/diagram"/>
    </a:ext>
  </dgm:extLst>
</dgm:dataModel>
</file>

<file path=ppt/diagrams/data3.xml><?xml version="1.0" encoding="utf-8"?>
<dgm:dataModel xmlns:dgm="http://schemas.openxmlformats.org/drawingml/2006/diagram" xmlns:a="http://schemas.openxmlformats.org/drawingml/2006/main" xmlns:r="http://schemas.openxmlformats.org/officeDocument/2006/relationships">
  <dgm:ptLst>
    <dgm:pt modelId="{C134C542-9DEC-4251-BDDB-CAED6C55C6B7}" type="doc">
      <dgm:prSet loTypeId="urn:microsoft.com/office/officeart/2005/8/layout/equation2" loCatId="relationship" qsTypeId="urn:microsoft.com/office/officeart/2005/8/quickstyle/simple1" qsCatId="simple" csTypeId="urn:microsoft.com/office/officeart/2005/8/colors/accent1_2" csCatId="accent1" phldr="0"/>
      <dgm:spPr bwMode="auto"/>
    </dgm:pt>
    <dgm:pt modelId="{3977E4E3-780D-4DBA-B649-6F2715194039}" type="node">
      <dgm:prSet phldr="0" phldrT="[Text]"/>
      <dgm:spPr bwMode="auto"/>
      <dgm:t>
        <a:bodyPr vertOverflow="overflow" horzOverflow="overflow" vert="horz" rtlCol="0" fromWordArt="0" anchor="ctr" forceAA="0" upright="0" compatLnSpc="0"/>
        <a:lstStyle/>
        <a:p>
          <a:pPr algn="ctr" defTabSz="1955799">
            <a:lnSpc>
              <a:spcPct val="90000"/>
            </a:lnSpc>
            <a:spcBef>
              <a:spcPts val="0"/>
            </a:spcBef>
            <a:spcAft>
              <a:spcPts val="629"/>
            </a:spcAft>
            <a:defRPr/>
          </a:pPr>
          <a:r>
            <a:rPr/>
            <a:t>GT Transition Écologique</a:t>
          </a:r>
          <a:endParaRPr/>
        </a:p>
      </dgm:t>
    </dgm:pt>
    <dgm:pt modelId="{0F5F79DF-DB4E-46BD-9F78-841283DF9820}" type="parTrans" cxnId="{9D7E2964-D985-4C74-BA5E-A6BE679F792A}">
      <dgm:prSet/>
      <dgm:spPr bwMode="auto"/>
    </dgm:pt>
    <dgm:pt modelId="{BED40B47-4FA2-4A3A-82AF-DC6DAA11B451}" type="sibTrans" cxnId="{9D7E2964-D985-4C74-BA5E-A6BE679F792A}">
      <dgm:prSet/>
      <dgm:spPr bwMode="auto"/>
      <dgm:t>
        <a:bodyPr vert="horz" anchor="ctr"/>
        <a:lstStyle/>
        <a:p>
          <a:pPr algn="ctr" defTabSz="844548">
            <a:lnSpc>
              <a:spcPct val="90000"/>
            </a:lnSpc>
            <a:spcBef>
              <a:spcPts val="0"/>
            </a:spcBef>
            <a:spcAft>
              <a:spcPts val="0"/>
            </a:spcAft>
            <a:defRPr/>
          </a:pPr>
          <a:endParaRPr/>
        </a:p>
      </dgm:t>
    </dgm:pt>
    <dgm:pt modelId="{86055CA9-FA0E-44D9-B597-2FC0891C6262}" type="node">
      <dgm:prSet phldr="0" phldrT="[Text]"/>
      <dgm:spPr bwMode="auto"/>
      <dgm:t>
        <a:bodyPr vertOverflow="overflow" horzOverflow="overflow" vert="horz" rtlCol="0" fromWordArt="0" anchor="ctr" forceAA="0" upright="0" compatLnSpc="0"/>
        <a:lstStyle/>
        <a:p>
          <a:pPr algn="ctr" defTabSz="1955799">
            <a:lnSpc>
              <a:spcPct val="90000"/>
            </a:lnSpc>
            <a:spcBef>
              <a:spcPts val="0"/>
            </a:spcBef>
            <a:spcAft>
              <a:spcPts val="461"/>
            </a:spcAft>
            <a:defRPr/>
          </a:pPr>
          <a:r>
            <a:rPr/>
            <a:t>GT Transition Numérique</a:t>
          </a:r>
          <a:endParaRPr/>
        </a:p>
      </dgm:t>
    </dgm:pt>
    <dgm:pt modelId="{4C618A01-A74A-4821-B0A8-8D576ABACA89}" type="parTrans" cxnId="{CE3A3B19-1532-490F-AA81-DA66747D1EBE}">
      <dgm:prSet/>
      <dgm:spPr bwMode="auto"/>
    </dgm:pt>
    <dgm:pt modelId="{AE6F7099-8B10-4EC5-9D4B-92A8AEB16941}" type="sibTrans" cxnId="{CE3A3B19-1532-490F-AA81-DA66747D1EBE}">
      <dgm:prSet/>
      <dgm:spPr bwMode="auto"/>
      <dgm:t>
        <a:bodyPr vert="horz" anchor="ctr"/>
        <a:lstStyle/>
        <a:p>
          <a:pPr algn="ctr" defTabSz="1377948">
            <a:lnSpc>
              <a:spcPct val="90000"/>
            </a:lnSpc>
            <a:spcBef>
              <a:spcPts val="0"/>
            </a:spcBef>
            <a:spcAft>
              <a:spcPts val="0"/>
            </a:spcAft>
            <a:defRPr/>
          </a:pPr>
          <a:endParaRPr/>
        </a:p>
      </dgm:t>
    </dgm:pt>
    <dgm:pt modelId="{61912A78-BA01-4891-B265-02EA5B5972EF}" type="node">
      <dgm:prSet phldr="0" phldrT="[Text]"/>
      <dgm:spPr bwMode="auto"/>
      <dgm:t>
        <a:bodyPr vertOverflow="overflow" horzOverflow="overflow" vert="horz" rtlCol="0" fromWordArt="0" anchor="ctr" forceAA="0" upright="0" compatLnSpc="0"/>
        <a:lstStyle/>
        <a:p>
          <a:pPr algn="ctr" defTabSz="2889248">
            <a:lnSpc>
              <a:spcPct val="90000"/>
            </a:lnSpc>
            <a:spcBef>
              <a:spcPts val="0"/>
            </a:spcBef>
            <a:spcAft>
              <a:spcPts val="461"/>
            </a:spcAft>
            <a:defRPr/>
          </a:pPr>
          <a:r>
            <a:rPr/>
            <a:t>Numérique Responsable </a:t>
          </a:r>
          <a:endParaRPr/>
        </a:p>
      </dgm:t>
    </dgm:pt>
    <dgm:pt modelId="{EDE0BF5F-34C0-46FA-B0F6-A3BA58484E87}" type="parTrans" cxnId="{EF3CE2F4-549C-448A-9DA3-178F49E9E7DE}">
      <dgm:prSet/>
      <dgm:spPr bwMode="auto"/>
    </dgm:pt>
    <dgm:pt modelId="{72135A62-DB0B-48E5-A301-EAC85A507ED7}" type="sibTrans" cxnId="{EF3CE2F4-549C-448A-9DA3-178F49E9E7DE}">
      <dgm:prSet/>
      <dgm:spPr bwMode="auto"/>
    </dgm:pt>
    <dgm:pt modelId="{52037208-D090-4C76-9CEB-D24117727344}" type="pres">
      <dgm:prSet presAssocID="{C134C542-9DEC-4251-BDDB-CAED6C55C6B7}" presName="Name0" presStyleCnt="0">
        <dgm:presLayoutVars>
          <dgm:dir val="norm"/>
          <dgm:resizeHandles val="exact"/>
        </dgm:presLayoutVars>
      </dgm:prSet>
      <dgm:spPr bwMode="auto"/>
    </dgm:pt>
    <dgm:pt modelId="{08BED494-0A2E-419C-8420-28AF32E0FF76}" type="pres">
      <dgm:prSet presAssocID="{C134C542-9DEC-4251-BDDB-CAED6C55C6B7}" presName="vNodes" presStyleCnt="0"/>
      <dgm:spPr bwMode="auto"/>
    </dgm:pt>
    <dgm:pt modelId="{036F1677-FD99-4B65-8E3C-B348C3F85329}" type="pres">
      <dgm:prSet presAssocID="{3977E4E3-780D-4DBA-B649-6F2715194039}" presName="node" presStyleLbl="node1" presStyleIdx="0" presStyleCnt="3">
        <dgm:presLayoutVars>
          <dgm:bulletEnabled val="1"/>
        </dgm:presLayoutVars>
      </dgm:prSet>
      <dgm:spPr bwMode="auto"/>
    </dgm:pt>
    <dgm:pt modelId="{6F75FD35-94A6-44DF-B408-1BBE16A4D8F7}" type="pres">
      <dgm:prSet presAssocID="{BED40B47-4FA2-4A3A-82AF-DC6DAA11B451}" presName="spacerT" presStyleCnt="0"/>
      <dgm:spPr bwMode="auto"/>
    </dgm:pt>
    <dgm:pt modelId="{13B0577E-2516-4BA4-98D8-E3CE2F8FBECE}" type="pres">
      <dgm:prSet presAssocID="{BED40B47-4FA2-4A3A-82AF-DC6DAA11B451}" presName="sibTrans" presStyleLbl="sibTrans2D1" presStyleIdx="0" presStyleCnt="2"/>
      <dgm:spPr bwMode="auto"/>
    </dgm:pt>
    <dgm:pt modelId="{7026DC0A-64CA-4A1E-95CD-71E90835E8B9}" type="pres">
      <dgm:prSet presAssocID="{BED40B47-4FA2-4A3A-82AF-DC6DAA11B451}" presName="spacerB" presStyleCnt="0"/>
      <dgm:spPr bwMode="auto"/>
    </dgm:pt>
    <dgm:pt modelId="{667E5D7F-DAB7-4BA6-96EF-F3AF9F266D8C}" type="pres">
      <dgm:prSet presAssocID="{86055CA9-FA0E-44D9-B597-2FC0891C6262}" presName="node" presStyleLbl="node1" presStyleIdx="1" presStyleCnt="3">
        <dgm:presLayoutVars>
          <dgm:bulletEnabled val="1"/>
        </dgm:presLayoutVars>
      </dgm:prSet>
      <dgm:spPr bwMode="auto"/>
    </dgm:pt>
    <dgm:pt modelId="{F830F499-E49F-4D13-87E6-E2F3CD5590E4}" type="pres">
      <dgm:prSet presAssocID="{C134C542-9DEC-4251-BDDB-CAED6C55C6B7}" presName="sibTransLast" presStyleLbl="sibTrans2D1" presStyleIdx="1" presStyleCnt="2"/>
      <dgm:spPr bwMode="auto"/>
    </dgm:pt>
    <dgm:pt modelId="{F10B1920-3672-4A4A-BEE0-3CD423CB0C5B}" type="pres">
      <dgm:prSet presAssocID="{C134C542-9DEC-4251-BDDB-CAED6C55C6B7}" presName="connectorText" presStyleLbl="sibTrans2D1" presStyleIdx="1" presStyleCnt="2"/>
      <dgm:spPr bwMode="auto"/>
    </dgm:pt>
    <dgm:pt modelId="{CF42D28E-DCAA-4618-9239-B4956AD2DCBB}" type="pres">
      <dgm:prSet presAssocID="{C134C542-9DEC-4251-BDDB-CAED6C55C6B7}" presName="lastNode" presStyleLbl="node1" presStyleIdx="2" presStyleCnt="3">
        <dgm:presLayoutVars>
          <dgm:bulletEnabled val="1"/>
        </dgm:presLayoutVars>
      </dgm:prSet>
      <dgm:spPr bwMode="auto"/>
    </dgm:pt>
  </dgm:ptLst>
  <dgm:cxnLst>
    <dgm:cxn modelId="{4124B714-0827-4682-986A-2A993DEAB311}" type="presOf" srcId="{C134C542-9DEC-4251-BDDB-CAED6C55C6B7}" destId="{52037208-D090-4C76-9CEB-D24117727344}" srcOrd="0" destOrd="0" presId="urn:microsoft.com/office/officeart/2005/8/layout/equation2"/>
    <dgm:cxn modelId="{CE3A3B19-1532-490F-AA81-DA66747D1EBE}" type="parOf" srcId="{C134C542-9DEC-4251-BDDB-CAED6C55C6B7}" destId="{86055CA9-FA0E-44D9-B597-2FC0891C6262}" srcOrd="1" destOrd="0" parTransId="{4C618A01-A74A-4821-B0A8-8D576ABACA89}" sibTransId="{AE6F7099-8B10-4EC5-9D4B-92A8AEB16941}"/>
    <dgm:cxn modelId="{9D7E2964-D985-4C74-BA5E-A6BE679F792A}" type="parOf" srcId="{C134C542-9DEC-4251-BDDB-CAED6C55C6B7}" destId="{3977E4E3-780D-4DBA-B649-6F2715194039}" srcOrd="0" destOrd="0" parTransId="{0F5F79DF-DB4E-46BD-9F78-841283DF9820}" sibTransId="{BED40B47-4FA2-4A3A-82AF-DC6DAA11B451}"/>
    <dgm:cxn modelId="{403D8066-2CE4-45E6-BCFB-1C33815C2E1F}" type="presOf" srcId="{BED40B47-4FA2-4A3A-82AF-DC6DAA11B451}" destId="{13B0577E-2516-4BA4-98D8-E3CE2F8FBECE}" srcOrd="0" destOrd="0" presId="urn:microsoft.com/office/officeart/2005/8/layout/equation2"/>
    <dgm:cxn modelId="{5E687475-B4F1-40E1-B0C0-113A5CF581F0}" type="presOf" srcId="{61912A78-BA01-4891-B265-02EA5B5972EF}" destId="{CF42D28E-DCAA-4618-9239-B4956AD2DCBB}" srcOrd="0" destOrd="0" presId="urn:microsoft.com/office/officeart/2005/8/layout/equation2"/>
    <dgm:cxn modelId="{362BB09B-57C7-4D6B-92C4-CDC6ADF75EE6}" type="presOf" srcId="{3977E4E3-780D-4DBA-B649-6F2715194039}" destId="{036F1677-FD99-4B65-8E3C-B348C3F85329}" srcOrd="0" destOrd="0" presId="urn:microsoft.com/office/officeart/2005/8/layout/equation2"/>
    <dgm:cxn modelId="{0FCC599E-F965-45F3-ABC1-4ABE2EE3A87F}" type="presOf" srcId="{AE6F7099-8B10-4EC5-9D4B-92A8AEB16941}" destId="{F10B1920-3672-4A4A-BEE0-3CD423CB0C5B}" srcOrd="1" destOrd="0" presId="urn:microsoft.com/office/officeart/2005/8/layout/equation2"/>
    <dgm:cxn modelId="{12DBADAB-9C2F-493C-A48A-9D78DD4C2FE7}" type="presOf" srcId="{86055CA9-FA0E-44D9-B597-2FC0891C6262}" destId="{667E5D7F-DAB7-4BA6-96EF-F3AF9F266D8C}" srcOrd="0" destOrd="0" presId="urn:microsoft.com/office/officeart/2005/8/layout/equation2"/>
    <dgm:cxn modelId="{B27730D4-ED23-4EAD-95E4-1C713EB5654D}" type="presOf" srcId="{AE6F7099-8B10-4EC5-9D4B-92A8AEB16941}" destId="{F830F499-E49F-4D13-87E6-E2F3CD5590E4}" srcOrd="0" destOrd="0" presId="urn:microsoft.com/office/officeart/2005/8/layout/equation2"/>
    <dgm:cxn modelId="{EF3CE2F4-549C-448A-9DA3-178F49E9E7DE}" type="parOf" srcId="{C134C542-9DEC-4251-BDDB-CAED6C55C6B7}" destId="{61912A78-BA01-4891-B265-02EA5B5972EF}" srcOrd="2" destOrd="0" parTransId="{EDE0BF5F-34C0-46FA-B0F6-A3BA58484E87}" sibTransId="{72135A62-DB0B-48E5-A301-EAC85A507ED7}"/>
    <dgm:cxn modelId="{B6788BE1-2CD5-4298-A772-72749E8FDBEF}" type="presParOf" srcId="{52037208-D090-4C76-9CEB-D24117727344}" destId="{08BED494-0A2E-419C-8420-28AF32E0FF76}" srcOrd="0" destOrd="0" presId="urn:microsoft.com/office/officeart/2005/8/layout/equation2"/>
    <dgm:cxn modelId="{7EBB7B39-6B5C-47DC-82A4-5C4DF9C45245}" type="presParOf" srcId="{08BED494-0A2E-419C-8420-28AF32E0FF76}" destId="{036F1677-FD99-4B65-8E3C-B348C3F85329}" srcOrd="0" destOrd="0" presId="urn:microsoft.com/office/officeart/2005/8/layout/equation2"/>
    <dgm:cxn modelId="{56919A7A-77E2-4192-B195-7F710CD56AA3}" type="presParOf" srcId="{08BED494-0A2E-419C-8420-28AF32E0FF76}" destId="{6F75FD35-94A6-44DF-B408-1BBE16A4D8F7}" srcOrd="1" destOrd="0" presId="urn:microsoft.com/office/officeart/2005/8/layout/equation2"/>
    <dgm:cxn modelId="{AC2D73CC-B0C8-41DC-A5D4-B8A3C575EE0A}" type="presParOf" srcId="{08BED494-0A2E-419C-8420-28AF32E0FF76}" destId="{13B0577E-2516-4BA4-98D8-E3CE2F8FBECE}" srcOrd="2" destOrd="0" presId="urn:microsoft.com/office/officeart/2005/8/layout/equation2"/>
    <dgm:cxn modelId="{E762D858-B6EF-44FB-9611-3DA0AD064925}" type="presParOf" srcId="{08BED494-0A2E-419C-8420-28AF32E0FF76}" destId="{7026DC0A-64CA-4A1E-95CD-71E90835E8B9}" srcOrd="3" destOrd="0" presId="urn:microsoft.com/office/officeart/2005/8/layout/equation2"/>
    <dgm:cxn modelId="{128D4712-EA6B-48C6-A208-45FE2F256C5C}" type="presParOf" srcId="{08BED494-0A2E-419C-8420-28AF32E0FF76}" destId="{667E5D7F-DAB7-4BA6-96EF-F3AF9F266D8C}" srcOrd="4" destOrd="0" presId="urn:microsoft.com/office/officeart/2005/8/layout/equation2"/>
    <dgm:cxn modelId="{2F8BE4D7-B028-468E-82D9-06B772A29D09}" type="presParOf" srcId="{52037208-D090-4C76-9CEB-D24117727344}" destId="{F830F499-E49F-4D13-87E6-E2F3CD5590E4}" srcOrd="1" destOrd="0" presId="urn:microsoft.com/office/officeart/2005/8/layout/equation2"/>
    <dgm:cxn modelId="{0DFC9E4E-971D-4355-8C52-705224648BCC}" type="presParOf" srcId="{F830F499-E49F-4D13-87E6-E2F3CD5590E4}" destId="{F10B1920-3672-4A4A-BEE0-3CD423CB0C5B}" srcOrd="0" destOrd="0" presId="urn:microsoft.com/office/officeart/2005/8/layout/equation2"/>
    <dgm:cxn modelId="{50847123-8DE7-471A-B9B1-166F6CE23AC9}" type="presParOf" srcId="{52037208-D090-4C76-9CEB-D24117727344}" destId="{CF42D28E-DCAA-4618-9239-B4956AD2DCBB}" srcOrd="2" destOrd="0" presId="urn:microsoft.com/office/officeart/2005/8/layout/equation2"/>
  </dgm:cxnLst>
  <dgm:bg/>
  <dgm:whole/>
  <dgm:extLst>
    <a:ext uri="http://schemas.microsoft.com/office/drawing/2008/diagram">
      <dsp:dataModelExt xmlns:dsp="http://schemas.microsoft.com/office/drawing/2008/diagram" relId="rId3" minVer="http://schemas.openxmlformats.org/drawingml/2006/diagram"/>
    </a:ext>
  </dgm:extLst>
</dgm:dataModel>
</file>

<file path=ppt/diagrams/drawing1.xml><?xml version="1.0" encoding="utf-8"?>
<dsp:drawing xmlns:dsp="http://schemas.microsoft.com/office/drawing/2008/diagram" xmlns:dgm="http://schemas.openxmlformats.org/drawingml/2006/diagram" xmlns:a="http://schemas.openxmlformats.org/drawingml/2006/main" xmlns:r="http://schemas.openxmlformats.org/officeDocument/2006/relationships">
  <dsp:spTree>
    <dsp:nvGrpSpPr>
      <dsp:cNvPr id="1891430050" name=""/>
      <dsp:cNvGrpSpPr/>
    </dsp:nvGrpSpPr>
    <dsp:grpSpPr bwMode="auto">
      <a:xfrm flipH="0" flipV="0">
        <a:off x="0" y="0"/>
        <a:ext cx="4562954" cy="3041969"/>
        <a:chOff x="0" y="0"/>
        <a:chExt cx="4562954" cy="3041969"/>
      </a:xfrm>
    </dsp:grpSpPr>
    <dsp:sp modelId="{036F1677-FD99-4B65-8E3C-B348C3F85329}">
      <dsp:nvSpPr>
        <dsp:cNvPr id="0" name=""/>
        <dsp:cNvSpPr/>
      </dsp:nvSpPr>
      <dsp:spPr bwMode="auto">
        <a:xfrm>
          <a:off x="286297" y="1101"/>
          <a:ext cx="1108431" cy="1108431"/>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rgbClr val="000000"/>
        </a:lnRef>
        <a:fillRef idx="1">
          <a:srgbClr val="000000"/>
        </a:fillRef>
        <a:effectRef idx="0">
          <a:srgbClr val="000000"/>
        </a:effectRef>
        <a:fontRef idx="minor">
          <a:schemeClr val="lt1"/>
        </a:fontRef>
      </dsp:style>
      <dsp:txBody>
        <a:bodyPr spcFirstLastPara="0" vertOverflow="overflow" horzOverflow="overflow" vert="horz" wrap="square" lIns="13969" tIns="13969" rIns="13969" bIns="13969" numCol="1" spcCol="1267" rtlCol="0" fromWordArt="0" anchor="ctr" anchorCtr="0" forceAA="0" upright="0" compatLnSpc="0">
          <a:noAutofit/>
        </a:bodyPr>
        <a:lstStyle/>
        <a:p>
          <a:pPr marL="0" lvl="0" indent="0" algn="ctr" defTabSz="1955799">
            <a:lnSpc>
              <a:spcPct val="90000"/>
            </a:lnSpc>
            <a:spcBef>
              <a:spcPts val="0"/>
            </a:spcBef>
            <a:spcAft>
              <a:spcPts val="461"/>
            </a:spcAft>
            <a:buNone/>
            <a:defRPr/>
          </a:pPr>
          <a:r>
            <a:rPr sz="1100"/>
            <a:t>GT Transition Écologique</a:t>
          </a:r>
          <a:endParaRPr sz="1100"/>
        </a:p>
      </dsp:txBody>
      <dsp:txXfrm>
        <a:off x="448623" y="163427"/>
        <a:ext cx="783778" cy="783778"/>
      </dsp:txXfrm>
    </dsp:sp>
    <dsp:sp modelId="{13B0577E-2516-4BA4-98D8-E3CE2F8FBECE}">
      <dsp:nvSpPr>
        <dsp:cNvPr id="0" name=""/>
        <dsp:cNvSpPr/>
      </dsp:nvSpPr>
      <dsp:spPr bwMode="auto">
        <a:xfrm>
          <a:off x="519068" y="1199538"/>
          <a:ext cx="642890" cy="642890"/>
        </a:xfrm>
        <a:prstGeom prst="mathPlus">
          <a:avLst>
            <a:gd name="adj1" fmla="val 23520"/>
          </a:avLst>
        </a:prstGeom>
        <a:solidFill>
          <a:schemeClr val="accent1">
            <a:tint val="60000"/>
            <a:hueOff val="0"/>
            <a:satOff val="0"/>
            <a:lumOff val="0"/>
            <a:alphaOff val="0"/>
          </a:schemeClr>
        </a:solidFill>
        <a:ln>
          <a:noFill/>
        </a:ln>
        <a:effectLst/>
      </dsp:spPr>
      <dsp:style>
        <a:lnRef idx="0">
          <a:srgbClr val="000000"/>
        </a:lnRef>
        <a:fillRef idx="1">
          <a:srgbClr val="000000"/>
        </a:fillRef>
        <a:effectRef idx="0">
          <a:srgbClr val="000000"/>
        </a:effectRef>
        <a:fontRef idx="minor">
          <a:schemeClr val="lt1"/>
        </a:fontRef>
      </dsp:style>
      <dsp:txBody>
        <a:bodyPr spcFirstLastPara="0" vert="horz" wrap="square" lIns="0" tIns="0" rIns="0" bIns="0" numCol="1" spcCol="1267" anchor="ctr" anchorCtr="0">
          <a:noAutofit/>
        </a:bodyPr>
        <a:lstStyle/>
        <a:p>
          <a:pPr marL="0" lvl="0" indent="0" algn="ctr" defTabSz="844549">
            <a:lnSpc>
              <a:spcPct val="90000"/>
            </a:lnSpc>
            <a:spcBef>
              <a:spcPts val="0"/>
            </a:spcBef>
            <a:spcAft>
              <a:spcPts val="0"/>
            </a:spcAft>
            <a:buNone/>
            <a:defRPr/>
          </a:pPr>
          <a:endParaRPr sz="1900"/>
        </a:p>
      </dsp:txBody>
      <dsp:txXfrm>
        <a:off x="604283" y="1445379"/>
        <a:ext cx="472459" cy="151206"/>
      </dsp:txXfrm>
    </dsp:sp>
    <dsp:sp modelId="{667E5D7F-DAB7-4BA6-96EF-F3AF9F266D8C}">
      <dsp:nvSpPr>
        <dsp:cNvPr id="0" name=""/>
        <dsp:cNvSpPr/>
      </dsp:nvSpPr>
      <dsp:spPr bwMode="auto">
        <a:xfrm>
          <a:off x="286297" y="1932435"/>
          <a:ext cx="1108431" cy="1108431"/>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rgbClr val="000000"/>
        </a:lnRef>
        <a:fillRef idx="1">
          <a:srgbClr val="000000"/>
        </a:fillRef>
        <a:effectRef idx="0">
          <a:srgbClr val="000000"/>
        </a:effectRef>
        <a:fontRef idx="minor">
          <a:schemeClr val="lt1"/>
        </a:fontRef>
      </dsp:style>
      <dsp:txBody>
        <a:bodyPr spcFirstLastPara="0" vertOverflow="overflow" horzOverflow="overflow" vert="horz" wrap="square" lIns="13969" tIns="13969" rIns="13969" bIns="13969" numCol="1" spcCol="1267" rtlCol="0" fromWordArt="0" anchor="ctr" anchorCtr="0" forceAA="0" upright="0" compatLnSpc="0">
          <a:noAutofit/>
        </a:bodyPr>
        <a:lstStyle/>
        <a:p>
          <a:pPr marL="0" lvl="0" indent="0" algn="ctr" defTabSz="1955799">
            <a:lnSpc>
              <a:spcPct val="90000"/>
            </a:lnSpc>
            <a:spcBef>
              <a:spcPts val="0"/>
            </a:spcBef>
            <a:spcAft>
              <a:spcPts val="461"/>
            </a:spcAft>
            <a:buNone/>
            <a:defRPr/>
          </a:pPr>
          <a:r>
            <a:rPr sz="1100"/>
            <a:t>GT Transition Numérique</a:t>
          </a:r>
          <a:endParaRPr sz="1100"/>
        </a:p>
      </dsp:txBody>
      <dsp:txXfrm>
        <a:off x="448623" y="2094760"/>
        <a:ext cx="783778" cy="783778"/>
      </dsp:txXfrm>
    </dsp:sp>
    <dsp:sp modelId="{F830F499-E49F-4D13-87E6-E2F3CD5590E4}">
      <dsp:nvSpPr>
        <dsp:cNvPr id="0" name=""/>
        <dsp:cNvSpPr/>
      </dsp:nvSpPr>
      <dsp:spPr bwMode="auto">
        <a:xfrm>
          <a:off x="1560995" y="1314815"/>
          <a:ext cx="352480" cy="41233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rgbClr val="000000"/>
        </a:lnRef>
        <a:fillRef idx="1">
          <a:srgbClr val="000000"/>
        </a:fillRef>
        <a:effectRef idx="0">
          <a:srgbClr val="000000"/>
        </a:effectRef>
        <a:fontRef idx="minor">
          <a:schemeClr val="lt1"/>
        </a:fontRef>
      </dsp:style>
      <dsp:txBody>
        <a:bodyPr spcFirstLastPara="0" vert="horz" wrap="square" lIns="0" tIns="0" rIns="0" bIns="0" numCol="1" spcCol="1267" anchor="ctr" anchorCtr="0">
          <a:noAutofit/>
        </a:bodyPr>
        <a:lstStyle/>
        <a:p>
          <a:pPr marL="0" lvl="0" indent="0" algn="ctr" defTabSz="1377949">
            <a:lnSpc>
              <a:spcPct val="90000"/>
            </a:lnSpc>
            <a:spcBef>
              <a:spcPts val="0"/>
            </a:spcBef>
            <a:spcAft>
              <a:spcPts val="0"/>
            </a:spcAft>
            <a:buNone/>
            <a:defRPr/>
          </a:pPr>
          <a:endParaRPr sz="3100"/>
        </a:p>
      </dsp:txBody>
      <dsp:txXfrm>
        <a:off x="1560995" y="1397283"/>
        <a:ext cx="246735" cy="247401"/>
      </dsp:txXfrm>
    </dsp:sp>
    <dsp:sp modelId="{CF42D28E-DCAA-4618-9239-B4956AD2DCBB}">
      <dsp:nvSpPr>
        <dsp:cNvPr id="0" name=""/>
        <dsp:cNvSpPr/>
      </dsp:nvSpPr>
      <dsp:spPr bwMode="auto">
        <a:xfrm>
          <a:off x="2059789" y="397854"/>
          <a:ext cx="2216864" cy="2216864"/>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rgbClr val="000000"/>
        </a:lnRef>
        <a:fillRef idx="1">
          <a:srgbClr val="000000"/>
        </a:fillRef>
        <a:effectRef idx="0">
          <a:srgbClr val="000000"/>
        </a:effectRef>
        <a:fontRef idx="minor">
          <a:schemeClr val="lt1"/>
        </a:fontRef>
      </dsp:style>
      <dsp:txBody>
        <a:bodyPr spcFirstLastPara="0" vertOverflow="overflow" horzOverflow="overflow" vert="horz" wrap="square" lIns="25399" tIns="25399" rIns="25399" bIns="25399" numCol="1" spcCol="1267" rtlCol="0" fromWordArt="0" anchor="ctr" anchorCtr="0" forceAA="0" upright="0" compatLnSpc="0">
          <a:noAutofit/>
        </a:bodyPr>
        <a:lstStyle/>
        <a:p>
          <a:pPr marL="0" lvl="0" indent="0" algn="ctr" defTabSz="2889249">
            <a:lnSpc>
              <a:spcPct val="90000"/>
            </a:lnSpc>
            <a:spcBef>
              <a:spcPts val="0"/>
            </a:spcBef>
            <a:spcAft>
              <a:spcPts val="839"/>
            </a:spcAft>
            <a:buNone/>
            <a:defRPr/>
          </a:pPr>
          <a:r>
            <a:rPr sz="2000"/>
            <a:t>Numérique Responsable </a:t>
          </a:r>
          <a:endParaRPr sz="2000"/>
        </a:p>
      </dsp:txBody>
      <dsp:txXfrm>
        <a:off x="2384442" y="722507"/>
        <a:ext cx="1567559" cy="1567559"/>
      </dsp:txXfrm>
    </dsp:sp>
  </dsp:spTree>
</dsp:drawing>
</file>

<file path=ppt/diagrams/drawing2.xml><?xml version="1.0" encoding="utf-8"?>
<dsp:drawing xmlns:dsp="http://schemas.microsoft.com/office/drawing/2008/diagram" xmlns:dgm="http://schemas.openxmlformats.org/drawingml/2006/diagram" xmlns:a="http://schemas.openxmlformats.org/drawingml/2006/main" xmlns:r="http://schemas.openxmlformats.org/officeDocument/2006/relationships">
  <dsp:spTree>
    <dsp:nvGrpSpPr>
      <dsp:cNvPr id="1640285810" name=""/>
      <dsp:cNvGrpSpPr/>
    </dsp:nvGrpSpPr>
    <dsp:grpSpPr bwMode="auto">
      <a:xfrm flipH="0" flipV="0">
        <a:off x="0" y="0"/>
        <a:ext cx="4562954" cy="3041969"/>
        <a:chOff x="0" y="0"/>
        <a:chExt cx="4562954" cy="3041969"/>
      </a:xfrm>
    </dsp:grpSpPr>
    <dsp:sp modelId="{036F1677-FD99-4B65-8E3C-B348C3F85329}">
      <dsp:nvSpPr>
        <dsp:cNvPr id="373474737" name=""/>
        <dsp:cNvSpPr/>
      </dsp:nvSpPr>
      <dsp:spPr bwMode="auto">
        <a:xfrm>
          <a:off x="286297" y="1101"/>
          <a:ext cx="1108431" cy="1108431"/>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rgbClr val="000000"/>
        </a:lnRef>
        <a:fillRef idx="1">
          <a:srgbClr val="000000"/>
        </a:fillRef>
        <a:effectRef idx="0">
          <a:srgbClr val="000000"/>
        </a:effectRef>
        <a:fontRef idx="minor">
          <a:schemeClr val="lt1"/>
        </a:fontRef>
      </dsp:style>
      <dsp:txBody>
        <a:bodyPr spcFirstLastPara="0" vertOverflow="overflow" horzOverflow="overflow" vert="horz" wrap="square" lIns="13969" tIns="13969" rIns="13969" bIns="13969" numCol="1" spcCol="1267" rtlCol="0" fromWordArt="0" anchor="ctr" anchorCtr="0" forceAA="0" upright="0" compatLnSpc="0">
          <a:noAutofit/>
        </a:bodyPr>
        <a:lstStyle/>
        <a:p>
          <a:pPr marL="0" lvl="0" indent="0" algn="ctr" defTabSz="1955799">
            <a:lnSpc>
              <a:spcPct val="90000"/>
            </a:lnSpc>
            <a:spcBef>
              <a:spcPts val="0"/>
            </a:spcBef>
            <a:spcAft>
              <a:spcPts val="461"/>
            </a:spcAft>
            <a:buNone/>
            <a:defRPr/>
          </a:pPr>
          <a:r>
            <a:rPr sz="1100"/>
            <a:t>GT Transition Écologique</a:t>
          </a:r>
          <a:endParaRPr sz="1100"/>
        </a:p>
      </dsp:txBody>
      <dsp:txXfrm>
        <a:off x="448623" y="163427"/>
        <a:ext cx="783778" cy="783778"/>
      </dsp:txXfrm>
    </dsp:sp>
    <dsp:sp modelId="{13B0577E-2516-4BA4-98D8-E3CE2F8FBECE}">
      <dsp:nvSpPr>
        <dsp:cNvPr id="1287750847" name=""/>
        <dsp:cNvSpPr/>
      </dsp:nvSpPr>
      <dsp:spPr bwMode="auto">
        <a:xfrm>
          <a:off x="519068" y="1199538"/>
          <a:ext cx="642890" cy="642890"/>
        </a:xfrm>
        <a:prstGeom prst="mathPlus">
          <a:avLst>
            <a:gd name="adj1" fmla="val 23520"/>
          </a:avLst>
        </a:prstGeom>
        <a:solidFill>
          <a:schemeClr val="accent1">
            <a:tint val="60000"/>
            <a:hueOff val="0"/>
            <a:satOff val="0"/>
            <a:lumOff val="0"/>
            <a:alphaOff val="0"/>
          </a:schemeClr>
        </a:solidFill>
        <a:ln>
          <a:noFill/>
        </a:ln>
        <a:effectLst/>
      </dsp:spPr>
      <dsp:style>
        <a:lnRef idx="0">
          <a:srgbClr val="000000"/>
        </a:lnRef>
        <a:fillRef idx="1">
          <a:srgbClr val="000000"/>
        </a:fillRef>
        <a:effectRef idx="0">
          <a:srgbClr val="000000"/>
        </a:effectRef>
        <a:fontRef idx="minor">
          <a:schemeClr val="lt1"/>
        </a:fontRef>
      </dsp:style>
      <dsp:txBody>
        <a:bodyPr spcFirstLastPara="0" vert="horz" wrap="square" lIns="0" tIns="0" rIns="0" bIns="0" numCol="1" spcCol="1267" anchor="ctr" anchorCtr="0">
          <a:noAutofit/>
        </a:bodyPr>
        <a:lstStyle/>
        <a:p>
          <a:pPr marL="0" lvl="0" indent="0" algn="ctr" defTabSz="844548">
            <a:lnSpc>
              <a:spcPct val="90000"/>
            </a:lnSpc>
            <a:spcBef>
              <a:spcPts val="0"/>
            </a:spcBef>
            <a:spcAft>
              <a:spcPts val="0"/>
            </a:spcAft>
            <a:buNone/>
            <a:defRPr/>
          </a:pPr>
          <a:endParaRPr sz="1900"/>
        </a:p>
      </dsp:txBody>
      <dsp:txXfrm>
        <a:off x="604283" y="1445379"/>
        <a:ext cx="472459" cy="151206"/>
      </dsp:txXfrm>
    </dsp:sp>
    <dsp:sp modelId="{667E5D7F-DAB7-4BA6-96EF-F3AF9F266D8C}">
      <dsp:nvSpPr>
        <dsp:cNvPr id="1752848075" name=""/>
        <dsp:cNvSpPr/>
      </dsp:nvSpPr>
      <dsp:spPr bwMode="auto">
        <a:xfrm>
          <a:off x="286297" y="1932435"/>
          <a:ext cx="1108431" cy="1108431"/>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rgbClr val="000000"/>
        </a:lnRef>
        <a:fillRef idx="1">
          <a:srgbClr val="000000"/>
        </a:fillRef>
        <a:effectRef idx="0">
          <a:srgbClr val="000000"/>
        </a:effectRef>
        <a:fontRef idx="minor">
          <a:schemeClr val="lt1"/>
        </a:fontRef>
      </dsp:style>
      <dsp:txBody>
        <a:bodyPr spcFirstLastPara="0" vertOverflow="overflow" horzOverflow="overflow" vert="horz" wrap="square" lIns="13969" tIns="13969" rIns="13969" bIns="13969" numCol="1" spcCol="1267" rtlCol="0" fromWordArt="0" anchor="ctr" anchorCtr="0" forceAA="0" upright="0" compatLnSpc="0">
          <a:noAutofit/>
        </a:bodyPr>
        <a:lstStyle/>
        <a:p>
          <a:pPr marL="0" lvl="0" indent="0" algn="ctr" defTabSz="1955799">
            <a:lnSpc>
              <a:spcPct val="90000"/>
            </a:lnSpc>
            <a:spcBef>
              <a:spcPts val="0"/>
            </a:spcBef>
            <a:spcAft>
              <a:spcPts val="461"/>
            </a:spcAft>
            <a:buNone/>
            <a:defRPr/>
          </a:pPr>
          <a:r>
            <a:rPr sz="1100"/>
            <a:t>GT Transition Numérique</a:t>
          </a:r>
          <a:endParaRPr sz="1100"/>
        </a:p>
      </dsp:txBody>
      <dsp:txXfrm>
        <a:off x="448623" y="2094760"/>
        <a:ext cx="783778" cy="783778"/>
      </dsp:txXfrm>
    </dsp:sp>
    <dsp:sp modelId="{F830F499-E49F-4D13-87E6-E2F3CD5590E4}">
      <dsp:nvSpPr>
        <dsp:cNvPr id="870188434" name=""/>
        <dsp:cNvSpPr/>
      </dsp:nvSpPr>
      <dsp:spPr bwMode="auto">
        <a:xfrm>
          <a:off x="1560995" y="1314815"/>
          <a:ext cx="352480" cy="41233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rgbClr val="000000"/>
        </a:lnRef>
        <a:fillRef idx="1">
          <a:srgbClr val="000000"/>
        </a:fillRef>
        <a:effectRef idx="0">
          <a:srgbClr val="000000"/>
        </a:effectRef>
        <a:fontRef idx="minor">
          <a:schemeClr val="lt1"/>
        </a:fontRef>
      </dsp:style>
      <dsp:txBody>
        <a:bodyPr spcFirstLastPara="0" vert="horz" wrap="square" lIns="0" tIns="0" rIns="0" bIns="0" numCol="1" spcCol="1267" anchor="ctr" anchorCtr="0">
          <a:noAutofit/>
        </a:bodyPr>
        <a:lstStyle/>
        <a:p>
          <a:pPr marL="0" lvl="0" indent="0" algn="ctr" defTabSz="1377948">
            <a:lnSpc>
              <a:spcPct val="90000"/>
            </a:lnSpc>
            <a:spcBef>
              <a:spcPts val="0"/>
            </a:spcBef>
            <a:spcAft>
              <a:spcPts val="0"/>
            </a:spcAft>
            <a:buNone/>
            <a:defRPr/>
          </a:pPr>
          <a:endParaRPr sz="3100"/>
        </a:p>
      </dsp:txBody>
      <dsp:txXfrm>
        <a:off x="1560995" y="1397283"/>
        <a:ext cx="246735" cy="247401"/>
      </dsp:txXfrm>
    </dsp:sp>
    <dsp:sp modelId="{CF42D28E-DCAA-4618-9239-B4956AD2DCBB}">
      <dsp:nvSpPr>
        <dsp:cNvPr id="142066401" name=""/>
        <dsp:cNvSpPr/>
      </dsp:nvSpPr>
      <dsp:spPr bwMode="auto">
        <a:xfrm>
          <a:off x="2059790" y="412551"/>
          <a:ext cx="2216864" cy="2216864"/>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rgbClr val="000000"/>
        </a:lnRef>
        <a:fillRef idx="1">
          <a:srgbClr val="000000"/>
        </a:fillRef>
        <a:effectRef idx="0">
          <a:srgbClr val="000000"/>
        </a:effectRef>
        <a:fontRef idx="minor">
          <a:schemeClr val="lt1"/>
        </a:fontRef>
      </dsp:style>
      <dsp:txBody>
        <a:bodyPr spcFirstLastPara="0" vertOverflow="overflow" horzOverflow="overflow" vert="horz" wrap="square" lIns="25399" tIns="25399" rIns="25399" bIns="25399" numCol="1" spcCol="1267" rtlCol="0" fromWordArt="0" anchor="ctr" anchorCtr="0" forceAA="0" upright="0" compatLnSpc="0">
          <a:noAutofit/>
        </a:bodyPr>
        <a:lstStyle/>
        <a:p>
          <a:pPr marL="0" lvl="0" indent="0" algn="ctr" defTabSz="2889248">
            <a:lnSpc>
              <a:spcPct val="90000"/>
            </a:lnSpc>
            <a:spcBef>
              <a:spcPts val="0"/>
            </a:spcBef>
            <a:spcAft>
              <a:spcPts val="839"/>
            </a:spcAft>
            <a:buNone/>
            <a:defRPr/>
          </a:pPr>
          <a:r>
            <a:rPr sz="2000"/>
            <a:t>Numérique Responsable </a:t>
          </a:r>
          <a:endParaRPr sz="2000"/>
        </a:p>
      </dsp:txBody>
      <dsp:txXfrm>
        <a:off x="2384442" y="737204"/>
        <a:ext cx="1567559" cy="1567559"/>
      </dsp:txXfrm>
    </dsp:sp>
  </dsp:spTree>
</dsp:drawing>
</file>

<file path=ppt/diagrams/drawing3.xml><?xml version="1.0" encoding="utf-8"?>
<dsp:drawing xmlns:dsp="http://schemas.microsoft.com/office/drawing/2008/diagram" xmlns:dgm="http://schemas.openxmlformats.org/drawingml/2006/diagram" xmlns:a="http://schemas.openxmlformats.org/drawingml/2006/main" xmlns:r="http://schemas.openxmlformats.org/officeDocument/2006/relationships">
  <dsp:spTree>
    <dsp:nvGrpSpPr>
      <dsp:cNvPr id="1528429459" name=""/>
      <dsp:cNvGrpSpPr/>
    </dsp:nvGrpSpPr>
    <dsp:grpSpPr bwMode="auto">
      <a:xfrm flipH="0" flipV="0">
        <a:off x="0" y="0"/>
        <a:ext cx="4562954" cy="3041969"/>
        <a:chOff x="0" y="0"/>
        <a:chExt cx="4562954" cy="3041969"/>
      </a:xfrm>
    </dsp:grpSpPr>
    <dsp:sp modelId="{036F1677-FD99-4B65-8E3C-B348C3F85329}">
      <dsp:nvSpPr>
        <dsp:cNvPr id="1802578318" name=""/>
        <dsp:cNvSpPr/>
      </dsp:nvSpPr>
      <dsp:spPr bwMode="auto">
        <a:xfrm>
          <a:off x="286297" y="1101"/>
          <a:ext cx="1108431" cy="1108431"/>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rgbClr val="000000"/>
        </a:lnRef>
        <a:fillRef idx="1">
          <a:srgbClr val="000000"/>
        </a:fillRef>
        <a:effectRef idx="0">
          <a:srgbClr val="000000"/>
        </a:effectRef>
        <a:fontRef idx="minor">
          <a:schemeClr val="lt1"/>
        </a:fontRef>
      </dsp:style>
      <dsp:txBody>
        <a:bodyPr spcFirstLastPara="0" vertOverflow="overflow" horzOverflow="overflow" vert="horz" wrap="square" lIns="13969" tIns="13969" rIns="13969" bIns="13969" numCol="1" spcCol="1267" rtlCol="0" fromWordArt="0" anchor="ctr" anchorCtr="0" forceAA="0" upright="0" compatLnSpc="0">
          <a:noAutofit/>
        </a:bodyPr>
        <a:lstStyle/>
        <a:p>
          <a:pPr marL="0" lvl="0" indent="0" algn="ctr" defTabSz="1955799">
            <a:lnSpc>
              <a:spcPct val="90000"/>
            </a:lnSpc>
            <a:spcBef>
              <a:spcPts val="0"/>
            </a:spcBef>
            <a:spcAft>
              <a:spcPts val="461"/>
            </a:spcAft>
            <a:buNone/>
            <a:defRPr/>
          </a:pPr>
          <a:r>
            <a:rPr sz="1100"/>
            <a:t>GT Transition Écologique</a:t>
          </a:r>
          <a:endParaRPr sz="1100"/>
        </a:p>
      </dsp:txBody>
      <dsp:txXfrm>
        <a:off x="448623" y="163427"/>
        <a:ext cx="783778" cy="783778"/>
      </dsp:txXfrm>
    </dsp:sp>
    <dsp:sp modelId="{13B0577E-2516-4BA4-98D8-E3CE2F8FBECE}">
      <dsp:nvSpPr>
        <dsp:cNvPr id="32241186" name=""/>
        <dsp:cNvSpPr/>
      </dsp:nvSpPr>
      <dsp:spPr bwMode="auto">
        <a:xfrm>
          <a:off x="519068" y="1199538"/>
          <a:ext cx="642890" cy="642890"/>
        </a:xfrm>
        <a:prstGeom prst="mathPlus">
          <a:avLst>
            <a:gd name="adj1" fmla="val 23520"/>
          </a:avLst>
        </a:prstGeom>
        <a:solidFill>
          <a:schemeClr val="accent1">
            <a:tint val="60000"/>
            <a:hueOff val="0"/>
            <a:satOff val="0"/>
            <a:lumOff val="0"/>
            <a:alphaOff val="0"/>
          </a:schemeClr>
        </a:solidFill>
        <a:ln>
          <a:noFill/>
        </a:ln>
        <a:effectLst/>
      </dsp:spPr>
      <dsp:style>
        <a:lnRef idx="0">
          <a:srgbClr val="000000"/>
        </a:lnRef>
        <a:fillRef idx="1">
          <a:srgbClr val="000000"/>
        </a:fillRef>
        <a:effectRef idx="0">
          <a:srgbClr val="000000"/>
        </a:effectRef>
        <a:fontRef idx="minor">
          <a:schemeClr val="lt1"/>
        </a:fontRef>
      </dsp:style>
      <dsp:txBody>
        <a:bodyPr spcFirstLastPara="0" vert="horz" wrap="square" lIns="0" tIns="0" rIns="0" bIns="0" numCol="1" spcCol="1267" anchor="ctr" anchorCtr="0">
          <a:noAutofit/>
        </a:bodyPr>
        <a:lstStyle/>
        <a:p>
          <a:pPr marL="0" lvl="0" indent="0" algn="ctr" defTabSz="844548">
            <a:lnSpc>
              <a:spcPct val="90000"/>
            </a:lnSpc>
            <a:spcBef>
              <a:spcPts val="0"/>
            </a:spcBef>
            <a:spcAft>
              <a:spcPts val="0"/>
            </a:spcAft>
            <a:buNone/>
            <a:defRPr/>
          </a:pPr>
          <a:endParaRPr sz="1900"/>
        </a:p>
      </dsp:txBody>
      <dsp:txXfrm>
        <a:off x="604283" y="1445379"/>
        <a:ext cx="472459" cy="151206"/>
      </dsp:txXfrm>
    </dsp:sp>
    <dsp:sp modelId="{667E5D7F-DAB7-4BA6-96EF-F3AF9F266D8C}">
      <dsp:nvSpPr>
        <dsp:cNvPr id="753124822" name=""/>
        <dsp:cNvSpPr/>
      </dsp:nvSpPr>
      <dsp:spPr bwMode="auto">
        <a:xfrm>
          <a:off x="286297" y="1932435"/>
          <a:ext cx="1108431" cy="1108431"/>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rgbClr val="000000"/>
        </a:lnRef>
        <a:fillRef idx="1">
          <a:srgbClr val="000000"/>
        </a:fillRef>
        <a:effectRef idx="0">
          <a:srgbClr val="000000"/>
        </a:effectRef>
        <a:fontRef idx="minor">
          <a:schemeClr val="lt1"/>
        </a:fontRef>
      </dsp:style>
      <dsp:txBody>
        <a:bodyPr spcFirstLastPara="0" vertOverflow="overflow" horzOverflow="overflow" vert="horz" wrap="square" lIns="13969" tIns="13969" rIns="13969" bIns="13969" numCol="1" spcCol="1267" rtlCol="0" fromWordArt="0" anchor="ctr" anchorCtr="0" forceAA="0" upright="0" compatLnSpc="0">
          <a:noAutofit/>
        </a:bodyPr>
        <a:lstStyle/>
        <a:p>
          <a:pPr marL="0" lvl="0" indent="0" algn="ctr" defTabSz="1955799">
            <a:lnSpc>
              <a:spcPct val="90000"/>
            </a:lnSpc>
            <a:spcBef>
              <a:spcPts val="0"/>
            </a:spcBef>
            <a:spcAft>
              <a:spcPts val="461"/>
            </a:spcAft>
            <a:buNone/>
            <a:defRPr/>
          </a:pPr>
          <a:r>
            <a:rPr sz="1100"/>
            <a:t>GT Transition Numérique</a:t>
          </a:r>
          <a:endParaRPr sz="1100"/>
        </a:p>
      </dsp:txBody>
      <dsp:txXfrm>
        <a:off x="448623" y="2094760"/>
        <a:ext cx="783778" cy="783778"/>
      </dsp:txXfrm>
    </dsp:sp>
    <dsp:sp modelId="{F830F499-E49F-4D13-87E6-E2F3CD5590E4}">
      <dsp:nvSpPr>
        <dsp:cNvPr id="1040854192" name=""/>
        <dsp:cNvSpPr/>
      </dsp:nvSpPr>
      <dsp:spPr bwMode="auto">
        <a:xfrm>
          <a:off x="1560995" y="1314815"/>
          <a:ext cx="352480" cy="41233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rgbClr val="000000"/>
        </a:lnRef>
        <a:fillRef idx="1">
          <a:srgbClr val="000000"/>
        </a:fillRef>
        <a:effectRef idx="0">
          <a:srgbClr val="000000"/>
        </a:effectRef>
        <a:fontRef idx="minor">
          <a:schemeClr val="lt1"/>
        </a:fontRef>
      </dsp:style>
      <dsp:txBody>
        <a:bodyPr spcFirstLastPara="0" vert="horz" wrap="square" lIns="0" tIns="0" rIns="0" bIns="0" numCol="1" spcCol="1267" anchor="ctr" anchorCtr="0">
          <a:noAutofit/>
        </a:bodyPr>
        <a:lstStyle/>
        <a:p>
          <a:pPr marL="0" lvl="0" indent="0" algn="ctr" defTabSz="1377948">
            <a:lnSpc>
              <a:spcPct val="90000"/>
            </a:lnSpc>
            <a:spcBef>
              <a:spcPts val="0"/>
            </a:spcBef>
            <a:spcAft>
              <a:spcPts val="0"/>
            </a:spcAft>
            <a:buNone/>
            <a:defRPr/>
          </a:pPr>
          <a:endParaRPr sz="3100"/>
        </a:p>
      </dsp:txBody>
      <dsp:txXfrm>
        <a:off x="1560995" y="1397283"/>
        <a:ext cx="246735" cy="247401"/>
      </dsp:txXfrm>
    </dsp:sp>
    <dsp:sp modelId="{CF42D28E-DCAA-4618-9239-B4956AD2DCBB}">
      <dsp:nvSpPr>
        <dsp:cNvPr id="1682336790" name=""/>
        <dsp:cNvSpPr/>
      </dsp:nvSpPr>
      <dsp:spPr bwMode="auto">
        <a:xfrm>
          <a:off x="2059790" y="412551"/>
          <a:ext cx="2216864" cy="2216864"/>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rgbClr val="000000"/>
        </a:lnRef>
        <a:fillRef idx="1">
          <a:srgbClr val="000000"/>
        </a:fillRef>
        <a:effectRef idx="0">
          <a:srgbClr val="000000"/>
        </a:effectRef>
        <a:fontRef idx="minor">
          <a:schemeClr val="lt1"/>
        </a:fontRef>
      </dsp:style>
      <dsp:txBody>
        <a:bodyPr spcFirstLastPara="0" vertOverflow="overflow" horzOverflow="overflow" vert="horz" wrap="square" lIns="25399" tIns="25399" rIns="25399" bIns="25399" numCol="1" spcCol="1267" rtlCol="0" fromWordArt="0" anchor="ctr" anchorCtr="0" forceAA="0" upright="0" compatLnSpc="0">
          <a:noAutofit/>
        </a:bodyPr>
        <a:lstStyle/>
        <a:p>
          <a:pPr marL="0" lvl="0" indent="0" algn="ctr" defTabSz="2889248">
            <a:lnSpc>
              <a:spcPct val="90000"/>
            </a:lnSpc>
            <a:spcBef>
              <a:spcPts val="0"/>
            </a:spcBef>
            <a:spcAft>
              <a:spcPts val="839"/>
            </a:spcAft>
            <a:buNone/>
            <a:defRPr/>
          </a:pPr>
          <a:r>
            <a:rPr sz="2000"/>
            <a:t>Numérique Responsable </a:t>
          </a:r>
          <a:endParaRPr sz="2000"/>
        </a:p>
      </dsp:txBody>
      <dsp:txXfrm>
        <a:off x="2384442" y="737204"/>
        <a:ext cx="1567559" cy="1567559"/>
      </dsp:txXfrm>
    </dsp:sp>
  </dsp:spTree>
</dsp:drawing>
</file>

<file path=ppt/diagrams/layout1.xml><?xml version="1.0" encoding="utf-8"?>
<dgm:layoutDef xmlns:dgm="http://schemas.openxmlformats.org/drawingml/2006/diagram" xmlns:a="http://schemas.openxmlformats.org/drawingml/2006/main" xmlns:r="http://schemas.openxmlformats.org/officeDocument/2006/relationships" uniqueId="urn:microsoft.com/office/officeart/2005/8/layout/equation2">
  <dgm:title val=""/>
  <dgm:desc val=""/>
  <dgm:catLst>
    <dgm:cat type="relationship" pri="18000"/>
    <dgm:cat type="process" pri="26000"/>
  </dgm:catLst>
  <dgm:sampData useDef="1">
    <dgm:dataModel>
      <dgm:ptLst/>
      <dgm:bg/>
      <dgm:whole/>
    </dgm:dataModel>
  </dgm:sampData>
  <dgm:styleData>
    <dgm:dataModel>
      <dgm:ptLst>
        <dgm:pt modelId="0" type="doc"/>
        <dgm:pt modelId="1" type="node"/>
        <dgm:pt modelId="2" type="node"/>
      </dgm:ptLst>
      <dgm:cxnLst>
        <dgm:cxn modelId="3" type="parOf" srcId="0" destId="1" srcOrd="0" destOrd="0"/>
        <dgm:cxn modelId="4" type="parOf" srcId="0" destId="2" srcOrd="1" destOrd="0"/>
      </dgm:cxnLst>
      <dgm:bg/>
      <dgm:whole/>
    </dgm:dataModel>
  </dgm:styleData>
  <dgm:clrData>
    <dgm:dataModel>
      <dgm:ptLst>
        <dgm:pt modelId="0" type="doc"/>
        <dgm:pt modelId="1" type="node"/>
        <dgm:pt modelId="2" type="node"/>
        <dgm:pt modelId="3" type="node"/>
        <dgm:pt modelId="4" type="node"/>
      </dgm:ptLst>
      <dgm:cxnLst>
        <dgm:cxn modelId="5" type="parOf" srcId="0" destId="1" srcOrd="0" destOrd="0"/>
        <dgm:cxn modelId="6" type="parOf" srcId="0" destId="2" srcOrd="1" destOrd="0"/>
        <dgm:cxn modelId="7" type="parOf" srcId="0" destId="3" srcOrd="2" destOrd="0"/>
        <dgm:cxn modelId="8" type="parOf" srcId="0" destId="4" srcOrd="3" destOrd="0"/>
      </dgm:cxnLst>
      <dgm:bg/>
      <dgm:whole/>
    </dgm:dataModel>
  </dgm:clrData>
  <dgm:layoutNode name="Name0">
    <dgm:shape rot="0.000000" type="none" r:blip="" blipPhldr="0" lkTxEntry="0" zOrderOff="0" hideGeom="0">
      <dgm:adjLst/>
    </dgm:shape>
    <dgm:presOf/>
    <dgm:ruleLst/>
    <dgm:varLst>
      <dgm:dir val="norm"/>
      <dgm:resizeHandles val="exact"/>
    </dgm:varLst>
    <dgm:choose name="Name1">
      <dgm:if name="Name2" func="var" arg="dir" op="equ" val="norm">
        <dgm:alg type="lin">
          <dgm:param type="linDir" val="fromL"/>
          <dgm:param type="fallback" val="2D"/>
        </dgm:alg>
      </dgm:if>
      <dgm:else name="Name3">
        <dgm:alg type="lin">
          <dgm:param type="linDir" val="fromR"/>
          <dgm:param type="fallback" val="2D"/>
        </dgm:alg>
      </dgm:else>
    </dgm:choose>
    <dgm:choose name="Name4">
      <dgm:if name="Name5" axis="ch" ptType="node" func="cnt" arg="none" op="gte" val="3">
        <dgm:constrLst>
          <dgm:constr type="h" for="des" forName="node" ptType="all" refPtType="all" refType="w" refFor="self" op="none" fact="0.500000" val="0"/>
          <dgm:constr type="w" for="ch" forName="lastNode" ptType="all" refPtType="all" refType="w" refFor="self" op="none" fact="1.000000" val="0"/>
          <dgm:constr type="w" for="des" forName="node" ptType="all" refPtType="all" refType="h" refFor="des" refForName="node" op="none" fact="1.000000" val="0"/>
          <dgm:constr type="w" for="ch" forName="sibTransLast" ptType="all" refPtType="all" refType="h" refFor="des" refForName="node" op="none" fact="0.600000" val="0"/>
          <dgm:constr type="h" for="des" forName="sibTrans" ptType="all" refPtType="all" refType="h" refFor="des" refForName="node" op="equ" fact="0.580000" val="0"/>
          <dgm:constr type="w" for="des" forName="sibTrans" ptType="all" refPtType="all" refType="h" refFor="des" refForName="sibTrans" op="equ" fact="1.000000" val="0"/>
          <dgm:constr type="primFontSz" for="ch" forName="lastNode" ptType="all" refPtType="all" refType="none" refFor="self" op="equ" fact="1.000000" val="65"/>
          <dgm:constr type="primFontSz" for="des" forName="node" ptType="all" refPtType="all" refType="none" refFor="self" op="equ" fact="1.000000" val="65"/>
          <dgm:constr type="primFontSz" for="des" forName="sibTrans" ptType="all" refPtType="all" refType="none" refFor="self" op="none" fact="1.000000" val="55"/>
          <dgm:constr type="primFontSz" for="des" forName="sibTrans" ptType="all" refPtType="all" refType="primFontSz" refFor="des" refForName="node" op="lte" fact="0.800000" val="0"/>
          <dgm:constr type="primFontSz" for="des" forName="connectorText" ptType="all" refPtType="all" refType="primFontSz" refFor="des" refForName="node" op="lte" fact="0.800000" val="0"/>
          <dgm:constr type="primFontSz" for="des" forName="connectorText" ptType="all" refPtType="all" refType="primFontSz" refFor="des" refForName="sibTrans" op="equ" fact="1.000000" val="0"/>
          <dgm:constr type="h" for="des" forName="spacerT" ptType="all" refPtType="all" refType="h" refFor="des" refForName="sibTrans" op="none" fact="0.140000" val="0"/>
          <dgm:constr type="h" for="des" forName="spacerB" ptType="all" refPtType="all" refType="h" refFor="des" refForName="sibTrans" op="none" fact="0.140000" val="0"/>
        </dgm:constrLst>
      </dgm:if>
      <dgm:else name="Name6">
        <dgm:constrLst>
          <dgm:constr type="h" for="des" forName="node" ptType="all" refPtType="all" refType="w" refFor="self" op="none" fact="1.000000" val="0"/>
          <dgm:constr type="w" for="ch" forName="lastNode" ptType="all" refPtType="all" refType="w" refFor="self" op="none" fact="1.000000" val="0"/>
          <dgm:constr type="w" for="des" forName="node" ptType="all" refPtType="all" refType="h" refFor="des" refForName="node" op="none" fact="1.000000" val="0"/>
          <dgm:constr type="w" for="ch" forName="sibTransLast" ptType="all" refPtType="all" refType="h" refFor="des" refForName="node" op="none" fact="0.600000" val="0"/>
          <dgm:constr type="h" for="des" forName="sibTrans" ptType="all" refPtType="all" refType="h" refFor="des" refForName="node" op="equ" fact="0.580000" val="0"/>
          <dgm:constr type="w" for="des" forName="sibTrans" ptType="all" refPtType="all" refType="h" refFor="des" refForName="sibTrans" op="equ" fact="1.000000" val="0"/>
          <dgm:constr type="primFontSz" for="des" forName="node" ptType="all" refPtType="all" refType="none" refFor="self" op="none" fact="1.000000" val="65"/>
          <dgm:constr type="primFontSz" for="ch" forName="lastNode" ptType="all" refPtType="all" refType="primFontSz" refFor="des" refForName="node" op="equ" fact="1.000000" val="0"/>
          <dgm:constr type="primFontSz" for="des" forName="sibTrans" ptType="all" refPtType="all" refType="none" refFor="self" op="none" fact="1.000000" val="55"/>
          <dgm:constr type="primFontSz" for="des" forName="connectorText" ptType="all" refPtType="all" refType="primFontSz" refFor="des" refForName="node" op="lte" fact="0.800000" val="0"/>
          <dgm:constr type="primFontSz" for="des" forName="connectorText" ptType="all" refPtType="all" refType="primFontSz" refFor="des" refForName="sibTrans" op="equ" fact="1.000000" val="0"/>
          <dgm:constr type="h" for="des" forName="spacerT" ptType="all" refPtType="all" refType="h" refFor="des" refForName="sibTrans" op="none" fact="0.140000" val="0"/>
          <dgm:constr type="h" for="des" forName="spacerB" ptType="all" refPtType="all" refType="h" refFor="des" refForName="sibTrans" op="none" fact="0.140000" val="0"/>
        </dgm:constrLst>
      </dgm:else>
    </dgm:choose>
    <dgm:choose name="Name7">
      <dgm:if name="Name8" axis="ch" ptType="node" func="cnt" arg="none" op="gte" val="1">
        <dgm:layoutNode name="vNodes">
          <dgm:alg type="lin">
            <dgm:param type="linDir" val="fromT"/>
            <dgm:param type="fallback" val="2D"/>
          </dgm:alg>
          <dgm:shape rot="0.000000" type="none" r:blip="" blipPhldr="0" lkTxEntry="0" zOrderOff="0" hideGeom="0">
            <dgm:adjLst/>
          </dgm:shape>
          <dgm:presOf/>
          <dgm:constrLst/>
          <dgm:ruleLst/>
          <dgm:forEach name="Name9" axis="ch" ptType="node">
            <dgm:choose name="Name10">
              <dgm:if name="Name11" axis="self" func="revPos" arg="none" op="neq" val="1">
                <dgm:layoutNode name="node">
                  <dgm:alg type="tx">
                    <dgm:param type="txAnchorVertCh" val="mid"/>
                  </dgm:alg>
                  <dgm:shape rot="0.000000" type="ellipse" r:blip="" blipPhldr="0" lkTxEntry="0" zOrderOff="0" hideGeom="0">
                    <dgm:adjLst/>
                  </dgm:shape>
                  <dgm:presOf axis="desOrSelf" ptType="node"/>
                  <dgm:constrLst>
                    <dgm:constr type="tMarg" for="self" ptType="all" refPtType="all" refType="primFontSz" refFor="self" op="none" fact="0.100000" val="0"/>
                    <dgm:constr type="bMarg" for="self" ptType="all" refPtType="all" refType="primFontSz" refFor="self" op="none" fact="0.100000" val="0"/>
                    <dgm:constr type="lMarg" for="self" ptType="all" refPtType="all" refType="primFontSz" refFor="self" op="none" fact="0.100000" val="0"/>
                    <dgm:constr type="rMarg" for="self" ptType="all" refPtType="all" refType="primFontSz" refFor="self" op="none" fact="0.100000" val="0"/>
                  </dgm:constrLst>
                  <dgm:ruleLst>
                    <dgm:rule type="primFontSz" for="self" ptType="all" val="5" fact="NaN" max="NaN"/>
                  </dgm:ruleLst>
                  <dgm:varLst>
                    <dgm:bulletEnabled val="1"/>
                  </dgm:varLst>
                </dgm:layoutNode>
                <dgm:choose name="Name12">
                  <dgm:if name="Name13" axis="self" ptType="node" func="revPos" arg="none" op="gt" val="2">
                    <dgm:forEach name="sibTransForEach" axis="followSib" ptType="sibTrans" cnt="1">
                      <dgm:layoutNode name="spacerT">
                        <dgm:alg type="sp"/>
                        <dgm:shape rot="0.000000" type="none" r:blip="" blipPhldr="0" lkTxEntry="0" zOrderOff="0" hideGeom="0">
                          <dgm:adjLst/>
                        </dgm:shape>
                        <dgm:presOf axis="self"/>
                        <dgm:constrLst/>
                        <dgm:ruleLst/>
                      </dgm:layoutNode>
                      <dgm:layoutNode name="sibTrans">
                        <dgm:alg type="tx"/>
                        <dgm:shape rot="0.000000" type="mathPlus" r:blip="" blipPhldr="0" lkTxEntry="0" zOrderOff="0" hideGeom="0">
                          <dgm:adjLst/>
                        </dgm:shape>
                        <dgm:presOf axis="self"/>
                        <dgm:constrLst>
                          <dgm:constr type="h" for="self" ptType="all" refPtType="all" refType="w" refFor="self" op="none" fact="1.000000" val="0"/>
                          <dgm:constr type="lMarg" for="self" ptType="all" refPtType="all" refType="none" refFor="self" op="none" fact="1.000000" val="0"/>
                          <dgm:constr type="rMarg" for="self" ptType="all" refPtType="all" refType="none" refFor="self" op="none" fact="1.000000" val="0"/>
                          <dgm:constr type="tMarg" for="self" ptType="all" refPtType="all" refType="none" refFor="self" op="none" fact="1.000000" val="0"/>
                          <dgm:constr type="bMarg" for="self" ptType="all" refPtType="all" refType="none" refFor="self" op="none" fact="1.000000" val="0"/>
                        </dgm:constrLst>
                        <dgm:ruleLst>
                          <dgm:rule type="primFontSz" for="self" ptType="all" val="5" fact="NaN" max="NaN"/>
                        </dgm:ruleLst>
                      </dgm:layoutNode>
                      <dgm:layoutNode name="spacerB">
                        <dgm:alg type="sp"/>
                        <dgm:shape rot="0.000000" type="none" r:blip="" blipPhldr="0" lkTxEntry="0" zOrderOff="0" hideGeom="0">
                          <dgm:adjLst/>
                        </dgm:shape>
                        <dgm:presOf axis="self"/>
                        <dgm:constrLst/>
                        <dgm:ruleLst/>
                      </dgm:layoutNode>
                    </dgm:forEach>
                  </dgm:if>
                  <dgm:else name="Name14"/>
                </dgm:choose>
              </dgm:if>
              <dgm:else name="Name15"/>
            </dgm:choose>
          </dgm:forEach>
        </dgm:layoutNode>
        <dgm:choose name="Name16">
          <dgm:if name="Name17" axis="ch" ptType="node" func="cnt" arg="none" op="gt" val="1">
            <dgm:layoutNode name="sibTransLast">
              <dgm:alg type="conn">
                <dgm:param type="begPts" val="auto"/>
                <dgm:param type="endPts" val="auto"/>
                <dgm:param type="srcNode" val="vNodes"/>
                <dgm:param type="dstNode" val="lastNode"/>
              </dgm:alg>
              <dgm:shape rot="0.000000" type="conn" r:blip="" blipPhldr="0" lkTxEntry="0" zOrderOff="0" hideGeom="0">
                <dgm:adjLst/>
              </dgm:shape>
              <dgm:presOf axis="ch" ptType="sibTrans" st="-1" cnt="1"/>
              <dgm:constrLst>
                <dgm:constr type="h" for="self" ptType="all" refPtType="all" refType="w" refFor="self" op="none" fact="0.620000" val="0"/>
                <dgm:constr type="connDist" for="self" ptType="all" refPtType="all" refType="none" refFor="self" op="none" fact="1.000000" val="0"/>
                <dgm:constr type="begPad" for="self" ptType="all" refPtType="all" refType="connDist" refFor="self" op="none" fact="0.250000" val="0"/>
                <dgm:constr type="endPad" for="self" ptType="all" refPtType="all" refType="connDist" refFor="self" op="none" fact="0.220000" val="0"/>
              </dgm:constrLst>
              <dgm:ruleLst/>
              <dgm:layoutNode name="connectorText">
                <dgm:alg type="tx">
                  <dgm:param type="autoTxRot" val="grav"/>
                </dgm:alg>
                <dgm:shape rot="0.000000" type="conn" r:blip="" blipPhldr="0" lkTxEntry="0" zOrderOff="0" hideGeom="1">
                  <dgm:adjLst/>
                </dgm:shape>
                <dgm:presOf axis="ch desOrSelf" ptType="sibTrans sibTrans" st="-1 1" cnt="1 0"/>
                <dgm:constrLst>
                  <dgm:constr type="lMarg" for="self" ptType="all" refPtType="all" refType="none" refFor="self" op="none" fact="1.000000" val="0"/>
                  <dgm:constr type="rMarg" for="self" ptType="all" refPtType="all" refType="none" refFor="self" op="none" fact="1.000000" val="0"/>
                  <dgm:constr type="tMarg" for="self" ptType="all" refPtType="all" refType="none" refFor="self" op="none" fact="1.000000" val="0"/>
                  <dgm:constr type="bMarg" for="self" ptType="all" refPtType="all" refType="none" refFor="self" op="none" fact="1.000000" val="0"/>
                </dgm:constrLst>
                <dgm:ruleLst>
                  <dgm:rule type="primFontSz" for="self" ptType="all" val="5" fact="NaN" max="NaN"/>
                </dgm:ruleLst>
              </dgm:layoutNode>
            </dgm:layoutNode>
          </dgm:if>
          <dgm:else name="Name18"/>
        </dgm:choose>
        <dgm:layoutNode name="lastNode">
          <dgm:alg type="tx">
            <dgm:param type="txAnchorVertCh" val="mid"/>
          </dgm:alg>
          <dgm:shape rot="0.000000" type="ellipse" r:blip="" blipPhldr="0" lkTxEntry="0" zOrderOff="0" hideGeom="0">
            <dgm:adjLst/>
          </dgm:shape>
          <dgm:presOf axis="ch desOrSelf" ptType="node node" st="-1 1" cnt="1 0"/>
          <dgm:constrLst>
            <dgm:constr type="h" for="self" ptType="all" refPtType="all" refType="w" refFor="self" op="none" fact="1.000000" val="0"/>
            <dgm:constr type="tMarg" for="self" ptType="all" refPtType="all" refType="primFontSz" refFor="self" op="none" fact="0.100000" val="0"/>
            <dgm:constr type="bMarg" for="self" ptType="all" refPtType="all" refType="primFontSz" refFor="self" op="none" fact="0.100000" val="0"/>
            <dgm:constr type="lMarg" for="self" ptType="all" refPtType="all" refType="primFontSz" refFor="self" op="none" fact="0.100000" val="0"/>
            <dgm:constr type="rMarg" for="self" ptType="all" refPtType="all" refType="primFontSz" refFor="self" op="none" fact="0.100000" val="0"/>
          </dgm:constrLst>
          <dgm:ruleLst>
            <dgm:rule type="primFontSz" for="self" ptType="all" val="5" fact="NaN" max="NaN"/>
          </dgm:ruleLst>
          <dgm:varLst>
            <dgm:bulletEnabled val="1"/>
          </dgm:varLst>
        </dgm:layoutNode>
      </dgm:if>
      <dgm:else name="Name19"/>
    </dgm:choose>
  </dgm:layoutNode>
</dgm:layoutDef>
</file>

<file path=ppt/diagrams/layout2.xml><?xml version="1.0" encoding="utf-8"?>
<dgm:layoutDef xmlns:dgm="http://schemas.openxmlformats.org/drawingml/2006/diagram" xmlns:a="http://schemas.openxmlformats.org/drawingml/2006/main" xmlns:r="http://schemas.openxmlformats.org/officeDocument/2006/relationships" uniqueId="urn:microsoft.com/office/officeart/2005/8/layout/equation2">
  <dgm:title val=""/>
  <dgm:desc val=""/>
  <dgm:catLst>
    <dgm:cat type="relationship" pri="18000"/>
    <dgm:cat type="process" pri="26000"/>
  </dgm:catLst>
  <dgm:sampData useDef="1">
    <dgm:dataModel>
      <dgm:ptLst/>
      <dgm:bg/>
      <dgm:whole/>
    </dgm:dataModel>
  </dgm:sampData>
  <dgm:styleData>
    <dgm:dataModel>
      <dgm:ptLst>
        <dgm:pt modelId="0" type="doc"/>
        <dgm:pt modelId="1" type="node"/>
        <dgm:pt modelId="2" type="node"/>
      </dgm:ptLst>
      <dgm:cxnLst>
        <dgm:cxn modelId="3" type="parOf" srcId="0" destId="1" srcOrd="0" destOrd="0"/>
        <dgm:cxn modelId="4" type="parOf" srcId="0" destId="2" srcOrd="1" destOrd="0"/>
      </dgm:cxnLst>
      <dgm:bg/>
      <dgm:whole/>
    </dgm:dataModel>
  </dgm:styleData>
  <dgm:clrData>
    <dgm:dataModel>
      <dgm:ptLst>
        <dgm:pt modelId="0" type="doc"/>
        <dgm:pt modelId="1" type="node"/>
        <dgm:pt modelId="2" type="node"/>
        <dgm:pt modelId="3" type="node"/>
        <dgm:pt modelId="4" type="node"/>
      </dgm:ptLst>
      <dgm:cxnLst>
        <dgm:cxn modelId="5" type="parOf" srcId="0" destId="1" srcOrd="0" destOrd="0"/>
        <dgm:cxn modelId="6" type="parOf" srcId="0" destId="2" srcOrd="1" destOrd="0"/>
        <dgm:cxn modelId="7" type="parOf" srcId="0" destId="3" srcOrd="2" destOrd="0"/>
        <dgm:cxn modelId="8" type="parOf" srcId="0" destId="4" srcOrd="3" destOrd="0"/>
      </dgm:cxnLst>
      <dgm:bg/>
      <dgm:whole/>
    </dgm:dataModel>
  </dgm:clrData>
  <dgm:layoutNode name="Name0">
    <dgm:shape rot="0.000000" type="none" r:blip="" blipPhldr="0" lkTxEntry="0" zOrderOff="0" hideGeom="0">
      <dgm:adjLst/>
    </dgm:shape>
    <dgm:presOf/>
    <dgm:ruleLst/>
    <dgm:varLst>
      <dgm:dir val="norm"/>
      <dgm:resizeHandles val="exact"/>
    </dgm:varLst>
    <dgm:choose name="Name1">
      <dgm:if name="Name2" func="var" arg="dir" op="equ" val="norm">
        <dgm:alg type="lin">
          <dgm:param type="linDir" val="fromL"/>
          <dgm:param type="fallback" val="2D"/>
        </dgm:alg>
      </dgm:if>
      <dgm:else name="Name3">
        <dgm:alg type="lin">
          <dgm:param type="linDir" val="fromR"/>
          <dgm:param type="fallback" val="2D"/>
        </dgm:alg>
      </dgm:else>
    </dgm:choose>
    <dgm:choose name="Name4">
      <dgm:if name="Name5" axis="ch" ptType="node" func="cnt" arg="none" op="gte" val="3">
        <dgm:constrLst>
          <dgm:constr type="h" for="des" forName="node" ptType="all" refPtType="all" refType="w" refFor="self" op="none" fact="0.500000" val="0"/>
          <dgm:constr type="w" for="ch" forName="lastNode" ptType="all" refPtType="all" refType="w" refFor="self" op="none" fact="1.000000" val="0"/>
          <dgm:constr type="w" for="des" forName="node" ptType="all" refPtType="all" refType="h" refFor="des" refForName="node" op="none" fact="1.000000" val="0"/>
          <dgm:constr type="w" for="ch" forName="sibTransLast" ptType="all" refPtType="all" refType="h" refFor="des" refForName="node" op="none" fact="0.600000" val="0"/>
          <dgm:constr type="h" for="des" forName="sibTrans" ptType="all" refPtType="all" refType="h" refFor="des" refForName="node" op="equ" fact="0.580000" val="0"/>
          <dgm:constr type="w" for="des" forName="sibTrans" ptType="all" refPtType="all" refType="h" refFor="des" refForName="sibTrans" op="equ" fact="1.000000" val="0"/>
          <dgm:constr type="primFontSz" for="ch" forName="lastNode" ptType="all" refPtType="all" refType="none" refFor="self" op="equ" fact="1.000000" val="65"/>
          <dgm:constr type="primFontSz" for="des" forName="node" ptType="all" refPtType="all" refType="none" refFor="self" op="equ" fact="1.000000" val="65"/>
          <dgm:constr type="primFontSz" for="des" forName="sibTrans" ptType="all" refPtType="all" refType="none" refFor="self" op="none" fact="1.000000" val="55"/>
          <dgm:constr type="primFontSz" for="des" forName="sibTrans" ptType="all" refPtType="all" refType="primFontSz" refFor="des" refForName="node" op="lte" fact="0.800000" val="0"/>
          <dgm:constr type="primFontSz" for="des" forName="connectorText" ptType="all" refPtType="all" refType="primFontSz" refFor="des" refForName="node" op="lte" fact="0.800000" val="0"/>
          <dgm:constr type="primFontSz" for="des" forName="connectorText" ptType="all" refPtType="all" refType="primFontSz" refFor="des" refForName="sibTrans" op="equ" fact="1.000000" val="0"/>
          <dgm:constr type="h" for="des" forName="spacerT" ptType="all" refPtType="all" refType="h" refFor="des" refForName="sibTrans" op="none" fact="0.140000" val="0"/>
          <dgm:constr type="h" for="des" forName="spacerB" ptType="all" refPtType="all" refType="h" refFor="des" refForName="sibTrans" op="none" fact="0.140000" val="0"/>
        </dgm:constrLst>
      </dgm:if>
      <dgm:else name="Name6">
        <dgm:constrLst>
          <dgm:constr type="h" for="des" forName="node" ptType="all" refPtType="all" refType="w" refFor="self" op="none" fact="1.000000" val="0"/>
          <dgm:constr type="w" for="ch" forName="lastNode" ptType="all" refPtType="all" refType="w" refFor="self" op="none" fact="1.000000" val="0"/>
          <dgm:constr type="w" for="des" forName="node" ptType="all" refPtType="all" refType="h" refFor="des" refForName="node" op="none" fact="1.000000" val="0"/>
          <dgm:constr type="w" for="ch" forName="sibTransLast" ptType="all" refPtType="all" refType="h" refFor="des" refForName="node" op="none" fact="0.600000" val="0"/>
          <dgm:constr type="h" for="des" forName="sibTrans" ptType="all" refPtType="all" refType="h" refFor="des" refForName="node" op="equ" fact="0.580000" val="0"/>
          <dgm:constr type="w" for="des" forName="sibTrans" ptType="all" refPtType="all" refType="h" refFor="des" refForName="sibTrans" op="equ" fact="1.000000" val="0"/>
          <dgm:constr type="primFontSz" for="des" forName="node" ptType="all" refPtType="all" refType="none" refFor="self" op="none" fact="1.000000" val="65"/>
          <dgm:constr type="primFontSz" for="ch" forName="lastNode" ptType="all" refPtType="all" refType="primFontSz" refFor="des" refForName="node" op="equ" fact="1.000000" val="0"/>
          <dgm:constr type="primFontSz" for="des" forName="sibTrans" ptType="all" refPtType="all" refType="none" refFor="self" op="none" fact="1.000000" val="55"/>
          <dgm:constr type="primFontSz" for="des" forName="connectorText" ptType="all" refPtType="all" refType="primFontSz" refFor="des" refForName="node" op="lte" fact="0.800000" val="0"/>
          <dgm:constr type="primFontSz" for="des" forName="connectorText" ptType="all" refPtType="all" refType="primFontSz" refFor="des" refForName="sibTrans" op="equ" fact="1.000000" val="0"/>
          <dgm:constr type="h" for="des" forName="spacerT" ptType="all" refPtType="all" refType="h" refFor="des" refForName="sibTrans" op="none" fact="0.140000" val="0"/>
          <dgm:constr type="h" for="des" forName="spacerB" ptType="all" refPtType="all" refType="h" refFor="des" refForName="sibTrans" op="none" fact="0.140000" val="0"/>
        </dgm:constrLst>
      </dgm:else>
    </dgm:choose>
    <dgm:choose name="Name7">
      <dgm:if name="Name8" axis="ch" ptType="node" func="cnt" arg="none" op="gte" val="1">
        <dgm:layoutNode name="vNodes">
          <dgm:alg type="lin">
            <dgm:param type="linDir" val="fromT"/>
            <dgm:param type="fallback" val="2D"/>
          </dgm:alg>
          <dgm:shape rot="0.000000" type="none" r:blip="" blipPhldr="0" lkTxEntry="0" zOrderOff="0" hideGeom="0">
            <dgm:adjLst/>
          </dgm:shape>
          <dgm:presOf/>
          <dgm:constrLst/>
          <dgm:ruleLst/>
          <dgm:forEach name="Name9" axis="ch" ptType="node">
            <dgm:choose name="Name10">
              <dgm:if name="Name11" axis="self" func="revPos" arg="none" op="neq" val="1">
                <dgm:layoutNode name="node">
                  <dgm:alg type="tx">
                    <dgm:param type="txAnchorVertCh" val="mid"/>
                  </dgm:alg>
                  <dgm:shape rot="0.000000" type="ellipse" r:blip="" blipPhldr="0" lkTxEntry="0" zOrderOff="0" hideGeom="0">
                    <dgm:adjLst/>
                  </dgm:shape>
                  <dgm:presOf axis="desOrSelf" ptType="node"/>
                  <dgm:constrLst>
                    <dgm:constr type="tMarg" for="self" ptType="all" refPtType="all" refType="primFontSz" refFor="self" op="none" fact="0.100000" val="0"/>
                    <dgm:constr type="bMarg" for="self" ptType="all" refPtType="all" refType="primFontSz" refFor="self" op="none" fact="0.100000" val="0"/>
                    <dgm:constr type="lMarg" for="self" ptType="all" refPtType="all" refType="primFontSz" refFor="self" op="none" fact="0.100000" val="0"/>
                    <dgm:constr type="rMarg" for="self" ptType="all" refPtType="all" refType="primFontSz" refFor="self" op="none" fact="0.100000" val="0"/>
                  </dgm:constrLst>
                  <dgm:ruleLst>
                    <dgm:rule type="primFontSz" for="self" ptType="all" val="5" fact="NaN" max="NaN"/>
                  </dgm:ruleLst>
                  <dgm:varLst>
                    <dgm:bulletEnabled val="1"/>
                  </dgm:varLst>
                </dgm:layoutNode>
                <dgm:choose name="Name12">
                  <dgm:if name="Name13" axis="self" ptType="node" func="revPos" arg="none" op="gt" val="2">
                    <dgm:forEach name="sibTransForEach" axis="followSib" ptType="sibTrans" cnt="1">
                      <dgm:layoutNode name="spacerT">
                        <dgm:alg type="sp"/>
                        <dgm:shape rot="0.000000" type="none" r:blip="" blipPhldr="0" lkTxEntry="0" zOrderOff="0" hideGeom="0">
                          <dgm:adjLst/>
                        </dgm:shape>
                        <dgm:presOf axis="self"/>
                        <dgm:constrLst/>
                        <dgm:ruleLst/>
                      </dgm:layoutNode>
                      <dgm:layoutNode name="sibTrans">
                        <dgm:alg type="tx"/>
                        <dgm:shape rot="0.000000" type="mathPlus" r:blip="" blipPhldr="0" lkTxEntry="0" zOrderOff="0" hideGeom="0">
                          <dgm:adjLst/>
                        </dgm:shape>
                        <dgm:presOf axis="self"/>
                        <dgm:constrLst>
                          <dgm:constr type="h" for="self" ptType="all" refPtType="all" refType="w" refFor="self" op="none" fact="1.000000" val="0"/>
                          <dgm:constr type="lMarg" for="self" ptType="all" refPtType="all" refType="none" refFor="self" op="none" fact="1.000000" val="0"/>
                          <dgm:constr type="rMarg" for="self" ptType="all" refPtType="all" refType="none" refFor="self" op="none" fact="1.000000" val="0"/>
                          <dgm:constr type="tMarg" for="self" ptType="all" refPtType="all" refType="none" refFor="self" op="none" fact="1.000000" val="0"/>
                          <dgm:constr type="bMarg" for="self" ptType="all" refPtType="all" refType="none" refFor="self" op="none" fact="1.000000" val="0"/>
                        </dgm:constrLst>
                        <dgm:ruleLst>
                          <dgm:rule type="primFontSz" for="self" ptType="all" val="5" fact="NaN" max="NaN"/>
                        </dgm:ruleLst>
                      </dgm:layoutNode>
                      <dgm:layoutNode name="spacerB">
                        <dgm:alg type="sp"/>
                        <dgm:shape rot="0.000000" type="none" r:blip="" blipPhldr="0" lkTxEntry="0" zOrderOff="0" hideGeom="0">
                          <dgm:adjLst/>
                        </dgm:shape>
                        <dgm:presOf axis="self"/>
                        <dgm:constrLst/>
                        <dgm:ruleLst/>
                      </dgm:layoutNode>
                    </dgm:forEach>
                  </dgm:if>
                  <dgm:else name="Name14"/>
                </dgm:choose>
              </dgm:if>
              <dgm:else name="Name15"/>
            </dgm:choose>
          </dgm:forEach>
        </dgm:layoutNode>
        <dgm:choose name="Name16">
          <dgm:if name="Name17" axis="ch" ptType="node" func="cnt" arg="none" op="gt" val="1">
            <dgm:layoutNode name="sibTransLast">
              <dgm:alg type="conn">
                <dgm:param type="begPts" val="auto"/>
                <dgm:param type="endPts" val="auto"/>
                <dgm:param type="srcNode" val="vNodes"/>
                <dgm:param type="dstNode" val="lastNode"/>
              </dgm:alg>
              <dgm:shape rot="0.000000" type="conn" r:blip="" blipPhldr="0" lkTxEntry="0" zOrderOff="0" hideGeom="0">
                <dgm:adjLst/>
              </dgm:shape>
              <dgm:presOf axis="ch" ptType="sibTrans" st="-1" cnt="1"/>
              <dgm:constrLst>
                <dgm:constr type="h" for="self" ptType="all" refPtType="all" refType="w" refFor="self" op="none" fact="0.620000" val="0"/>
                <dgm:constr type="connDist" for="self" ptType="all" refPtType="all" refType="none" refFor="self" op="none" fact="1.000000" val="0"/>
                <dgm:constr type="begPad" for="self" ptType="all" refPtType="all" refType="connDist" refFor="self" op="none" fact="0.250000" val="0"/>
                <dgm:constr type="endPad" for="self" ptType="all" refPtType="all" refType="connDist" refFor="self" op="none" fact="0.220000" val="0"/>
              </dgm:constrLst>
              <dgm:ruleLst/>
              <dgm:layoutNode name="connectorText">
                <dgm:alg type="tx">
                  <dgm:param type="autoTxRot" val="grav"/>
                </dgm:alg>
                <dgm:shape rot="0.000000" type="conn" r:blip="" blipPhldr="0" lkTxEntry="0" zOrderOff="0" hideGeom="1">
                  <dgm:adjLst/>
                </dgm:shape>
                <dgm:presOf axis="ch desOrSelf" ptType="sibTrans sibTrans" st="-1 1" cnt="1 0"/>
                <dgm:constrLst>
                  <dgm:constr type="lMarg" for="self" ptType="all" refPtType="all" refType="none" refFor="self" op="none" fact="1.000000" val="0"/>
                  <dgm:constr type="rMarg" for="self" ptType="all" refPtType="all" refType="none" refFor="self" op="none" fact="1.000000" val="0"/>
                  <dgm:constr type="tMarg" for="self" ptType="all" refPtType="all" refType="none" refFor="self" op="none" fact="1.000000" val="0"/>
                  <dgm:constr type="bMarg" for="self" ptType="all" refPtType="all" refType="none" refFor="self" op="none" fact="1.000000" val="0"/>
                </dgm:constrLst>
                <dgm:ruleLst>
                  <dgm:rule type="primFontSz" for="self" ptType="all" val="5" fact="NaN" max="NaN"/>
                </dgm:ruleLst>
              </dgm:layoutNode>
            </dgm:layoutNode>
          </dgm:if>
          <dgm:else name="Name18"/>
        </dgm:choose>
        <dgm:layoutNode name="lastNode">
          <dgm:alg type="tx">
            <dgm:param type="txAnchorVertCh" val="mid"/>
          </dgm:alg>
          <dgm:shape rot="0.000000" type="ellipse" r:blip="" blipPhldr="0" lkTxEntry="0" zOrderOff="0" hideGeom="0">
            <dgm:adjLst/>
          </dgm:shape>
          <dgm:presOf axis="ch desOrSelf" ptType="node node" st="-1 1" cnt="1 0"/>
          <dgm:constrLst>
            <dgm:constr type="h" for="self" ptType="all" refPtType="all" refType="w" refFor="self" op="none" fact="1.000000" val="0"/>
            <dgm:constr type="tMarg" for="self" ptType="all" refPtType="all" refType="primFontSz" refFor="self" op="none" fact="0.100000" val="0"/>
            <dgm:constr type="bMarg" for="self" ptType="all" refPtType="all" refType="primFontSz" refFor="self" op="none" fact="0.100000" val="0"/>
            <dgm:constr type="lMarg" for="self" ptType="all" refPtType="all" refType="primFontSz" refFor="self" op="none" fact="0.100000" val="0"/>
            <dgm:constr type="rMarg" for="self" ptType="all" refPtType="all" refType="primFontSz" refFor="self" op="none" fact="0.100000" val="0"/>
          </dgm:constrLst>
          <dgm:ruleLst>
            <dgm:rule type="primFontSz" for="self" ptType="all" val="5" fact="NaN" max="NaN"/>
          </dgm:ruleLst>
          <dgm:varLst>
            <dgm:bulletEnabled val="1"/>
          </dgm:varLst>
        </dgm:layoutNode>
      </dgm:if>
      <dgm:else name="Name19"/>
    </dgm:choose>
  </dgm:layoutNode>
</dgm:layoutDef>
</file>

<file path=ppt/diagrams/layout3.xml><?xml version="1.0" encoding="utf-8"?>
<dgm:layoutDef xmlns:dgm="http://schemas.openxmlformats.org/drawingml/2006/diagram" xmlns:a="http://schemas.openxmlformats.org/drawingml/2006/main" xmlns:r="http://schemas.openxmlformats.org/officeDocument/2006/relationships" uniqueId="urn:microsoft.com/office/officeart/2005/8/layout/equation2">
  <dgm:title val=""/>
  <dgm:desc val=""/>
  <dgm:catLst>
    <dgm:cat type="relationship" pri="18000"/>
    <dgm:cat type="process" pri="26000"/>
  </dgm:catLst>
  <dgm:sampData useDef="1">
    <dgm:dataModel>
      <dgm:ptLst/>
      <dgm:bg/>
      <dgm:whole/>
    </dgm:dataModel>
  </dgm:sampData>
  <dgm:styleData>
    <dgm:dataModel>
      <dgm:ptLst>
        <dgm:pt modelId="0" type="doc"/>
        <dgm:pt modelId="1" type="node"/>
        <dgm:pt modelId="2" type="node"/>
      </dgm:ptLst>
      <dgm:cxnLst>
        <dgm:cxn modelId="3" type="parOf" srcId="0" destId="1" srcOrd="0" destOrd="0"/>
        <dgm:cxn modelId="4" type="parOf" srcId="0" destId="2" srcOrd="1" destOrd="0"/>
      </dgm:cxnLst>
      <dgm:bg/>
      <dgm:whole/>
    </dgm:dataModel>
  </dgm:styleData>
  <dgm:clrData>
    <dgm:dataModel>
      <dgm:ptLst>
        <dgm:pt modelId="0" type="doc"/>
        <dgm:pt modelId="1" type="node"/>
        <dgm:pt modelId="2" type="node"/>
        <dgm:pt modelId="3" type="node"/>
        <dgm:pt modelId="4" type="node"/>
      </dgm:ptLst>
      <dgm:cxnLst>
        <dgm:cxn modelId="5" type="parOf" srcId="0" destId="1" srcOrd="0" destOrd="0"/>
        <dgm:cxn modelId="6" type="parOf" srcId="0" destId="2" srcOrd="1" destOrd="0"/>
        <dgm:cxn modelId="7" type="parOf" srcId="0" destId="3" srcOrd="2" destOrd="0"/>
        <dgm:cxn modelId="8" type="parOf" srcId="0" destId="4" srcOrd="3" destOrd="0"/>
      </dgm:cxnLst>
      <dgm:bg/>
      <dgm:whole/>
    </dgm:dataModel>
  </dgm:clrData>
  <dgm:layoutNode name="Name0">
    <dgm:shape rot="0.000000" type="none" r:blip="" blipPhldr="0" lkTxEntry="0" zOrderOff="0" hideGeom="0">
      <dgm:adjLst/>
    </dgm:shape>
    <dgm:presOf/>
    <dgm:ruleLst/>
    <dgm:varLst>
      <dgm:dir val="norm"/>
      <dgm:resizeHandles val="exact"/>
    </dgm:varLst>
    <dgm:choose name="Name1">
      <dgm:if name="Name2" func="var" arg="dir" op="equ" val="norm">
        <dgm:alg type="lin">
          <dgm:param type="linDir" val="fromL"/>
          <dgm:param type="fallback" val="2D"/>
        </dgm:alg>
      </dgm:if>
      <dgm:else name="Name3">
        <dgm:alg type="lin">
          <dgm:param type="linDir" val="fromR"/>
          <dgm:param type="fallback" val="2D"/>
        </dgm:alg>
      </dgm:else>
    </dgm:choose>
    <dgm:choose name="Name4">
      <dgm:if name="Name5" axis="ch" ptType="node" func="cnt" arg="none" op="gte" val="3">
        <dgm:constrLst>
          <dgm:constr type="h" for="des" forName="node" ptType="all" refPtType="all" refType="w" refFor="self" op="none" fact="0.500000" val="0"/>
          <dgm:constr type="w" for="ch" forName="lastNode" ptType="all" refPtType="all" refType="w" refFor="self" op="none" fact="1.000000" val="0"/>
          <dgm:constr type="w" for="des" forName="node" ptType="all" refPtType="all" refType="h" refFor="des" refForName="node" op="none" fact="1.000000" val="0"/>
          <dgm:constr type="w" for="ch" forName="sibTransLast" ptType="all" refPtType="all" refType="h" refFor="des" refForName="node" op="none" fact="0.600000" val="0"/>
          <dgm:constr type="h" for="des" forName="sibTrans" ptType="all" refPtType="all" refType="h" refFor="des" refForName="node" op="equ" fact="0.580000" val="0"/>
          <dgm:constr type="w" for="des" forName="sibTrans" ptType="all" refPtType="all" refType="h" refFor="des" refForName="sibTrans" op="equ" fact="1.000000" val="0"/>
          <dgm:constr type="primFontSz" for="ch" forName="lastNode" ptType="all" refPtType="all" refType="none" refFor="self" op="equ" fact="1.000000" val="65"/>
          <dgm:constr type="primFontSz" for="des" forName="node" ptType="all" refPtType="all" refType="none" refFor="self" op="equ" fact="1.000000" val="65"/>
          <dgm:constr type="primFontSz" for="des" forName="sibTrans" ptType="all" refPtType="all" refType="none" refFor="self" op="none" fact="1.000000" val="55"/>
          <dgm:constr type="primFontSz" for="des" forName="sibTrans" ptType="all" refPtType="all" refType="primFontSz" refFor="des" refForName="node" op="lte" fact="0.800000" val="0"/>
          <dgm:constr type="primFontSz" for="des" forName="connectorText" ptType="all" refPtType="all" refType="primFontSz" refFor="des" refForName="node" op="lte" fact="0.800000" val="0"/>
          <dgm:constr type="primFontSz" for="des" forName="connectorText" ptType="all" refPtType="all" refType="primFontSz" refFor="des" refForName="sibTrans" op="equ" fact="1.000000" val="0"/>
          <dgm:constr type="h" for="des" forName="spacerT" ptType="all" refPtType="all" refType="h" refFor="des" refForName="sibTrans" op="none" fact="0.140000" val="0"/>
          <dgm:constr type="h" for="des" forName="spacerB" ptType="all" refPtType="all" refType="h" refFor="des" refForName="sibTrans" op="none" fact="0.140000" val="0"/>
        </dgm:constrLst>
      </dgm:if>
      <dgm:else name="Name6">
        <dgm:constrLst>
          <dgm:constr type="h" for="des" forName="node" ptType="all" refPtType="all" refType="w" refFor="self" op="none" fact="1.000000" val="0"/>
          <dgm:constr type="w" for="ch" forName="lastNode" ptType="all" refPtType="all" refType="w" refFor="self" op="none" fact="1.000000" val="0"/>
          <dgm:constr type="w" for="des" forName="node" ptType="all" refPtType="all" refType="h" refFor="des" refForName="node" op="none" fact="1.000000" val="0"/>
          <dgm:constr type="w" for="ch" forName="sibTransLast" ptType="all" refPtType="all" refType="h" refFor="des" refForName="node" op="none" fact="0.600000" val="0"/>
          <dgm:constr type="h" for="des" forName="sibTrans" ptType="all" refPtType="all" refType="h" refFor="des" refForName="node" op="equ" fact="0.580000" val="0"/>
          <dgm:constr type="w" for="des" forName="sibTrans" ptType="all" refPtType="all" refType="h" refFor="des" refForName="sibTrans" op="equ" fact="1.000000" val="0"/>
          <dgm:constr type="primFontSz" for="des" forName="node" ptType="all" refPtType="all" refType="none" refFor="self" op="none" fact="1.000000" val="65"/>
          <dgm:constr type="primFontSz" for="ch" forName="lastNode" ptType="all" refPtType="all" refType="primFontSz" refFor="des" refForName="node" op="equ" fact="1.000000" val="0"/>
          <dgm:constr type="primFontSz" for="des" forName="sibTrans" ptType="all" refPtType="all" refType="none" refFor="self" op="none" fact="1.000000" val="55"/>
          <dgm:constr type="primFontSz" for="des" forName="connectorText" ptType="all" refPtType="all" refType="primFontSz" refFor="des" refForName="node" op="lte" fact="0.800000" val="0"/>
          <dgm:constr type="primFontSz" for="des" forName="connectorText" ptType="all" refPtType="all" refType="primFontSz" refFor="des" refForName="sibTrans" op="equ" fact="1.000000" val="0"/>
          <dgm:constr type="h" for="des" forName="spacerT" ptType="all" refPtType="all" refType="h" refFor="des" refForName="sibTrans" op="none" fact="0.140000" val="0"/>
          <dgm:constr type="h" for="des" forName="spacerB" ptType="all" refPtType="all" refType="h" refFor="des" refForName="sibTrans" op="none" fact="0.140000" val="0"/>
        </dgm:constrLst>
      </dgm:else>
    </dgm:choose>
    <dgm:choose name="Name7">
      <dgm:if name="Name8" axis="ch" ptType="node" func="cnt" arg="none" op="gte" val="1">
        <dgm:layoutNode name="vNodes">
          <dgm:alg type="lin">
            <dgm:param type="linDir" val="fromT"/>
            <dgm:param type="fallback" val="2D"/>
          </dgm:alg>
          <dgm:shape rot="0.000000" type="none" r:blip="" blipPhldr="0" lkTxEntry="0" zOrderOff="0" hideGeom="0">
            <dgm:adjLst/>
          </dgm:shape>
          <dgm:presOf/>
          <dgm:constrLst/>
          <dgm:ruleLst/>
          <dgm:forEach name="Name9" axis="ch" ptType="node">
            <dgm:choose name="Name10">
              <dgm:if name="Name11" axis="self" func="revPos" arg="none" op="neq" val="1">
                <dgm:layoutNode name="node">
                  <dgm:alg type="tx">
                    <dgm:param type="txAnchorVertCh" val="mid"/>
                  </dgm:alg>
                  <dgm:shape rot="0.000000" type="ellipse" r:blip="" blipPhldr="0" lkTxEntry="0" zOrderOff="0" hideGeom="0">
                    <dgm:adjLst/>
                  </dgm:shape>
                  <dgm:presOf axis="desOrSelf" ptType="node"/>
                  <dgm:constrLst>
                    <dgm:constr type="tMarg" for="self" ptType="all" refPtType="all" refType="primFontSz" refFor="self" op="none" fact="0.100000" val="0"/>
                    <dgm:constr type="bMarg" for="self" ptType="all" refPtType="all" refType="primFontSz" refFor="self" op="none" fact="0.100000" val="0"/>
                    <dgm:constr type="lMarg" for="self" ptType="all" refPtType="all" refType="primFontSz" refFor="self" op="none" fact="0.100000" val="0"/>
                    <dgm:constr type="rMarg" for="self" ptType="all" refPtType="all" refType="primFontSz" refFor="self" op="none" fact="0.100000" val="0"/>
                  </dgm:constrLst>
                  <dgm:ruleLst>
                    <dgm:rule type="primFontSz" for="self" ptType="all" val="5" fact="NaN" max="NaN"/>
                  </dgm:ruleLst>
                  <dgm:varLst>
                    <dgm:bulletEnabled val="1"/>
                  </dgm:varLst>
                </dgm:layoutNode>
                <dgm:choose name="Name12">
                  <dgm:if name="Name13" axis="self" ptType="node" func="revPos" arg="none" op="gt" val="2">
                    <dgm:forEach name="sibTransForEach" axis="followSib" ptType="sibTrans" cnt="1">
                      <dgm:layoutNode name="spacerT">
                        <dgm:alg type="sp"/>
                        <dgm:shape rot="0.000000" type="none" r:blip="" blipPhldr="0" lkTxEntry="0" zOrderOff="0" hideGeom="0">
                          <dgm:adjLst/>
                        </dgm:shape>
                        <dgm:presOf axis="self"/>
                        <dgm:constrLst/>
                        <dgm:ruleLst/>
                      </dgm:layoutNode>
                      <dgm:layoutNode name="sibTrans">
                        <dgm:alg type="tx"/>
                        <dgm:shape rot="0.000000" type="mathPlus" r:blip="" blipPhldr="0" lkTxEntry="0" zOrderOff="0" hideGeom="0">
                          <dgm:adjLst/>
                        </dgm:shape>
                        <dgm:presOf axis="self"/>
                        <dgm:constrLst>
                          <dgm:constr type="h" for="self" ptType="all" refPtType="all" refType="w" refFor="self" op="none" fact="1.000000" val="0"/>
                          <dgm:constr type="lMarg" for="self" ptType="all" refPtType="all" refType="none" refFor="self" op="none" fact="1.000000" val="0"/>
                          <dgm:constr type="rMarg" for="self" ptType="all" refPtType="all" refType="none" refFor="self" op="none" fact="1.000000" val="0"/>
                          <dgm:constr type="tMarg" for="self" ptType="all" refPtType="all" refType="none" refFor="self" op="none" fact="1.000000" val="0"/>
                          <dgm:constr type="bMarg" for="self" ptType="all" refPtType="all" refType="none" refFor="self" op="none" fact="1.000000" val="0"/>
                        </dgm:constrLst>
                        <dgm:ruleLst>
                          <dgm:rule type="primFontSz" for="self" ptType="all" val="5" fact="NaN" max="NaN"/>
                        </dgm:ruleLst>
                      </dgm:layoutNode>
                      <dgm:layoutNode name="spacerB">
                        <dgm:alg type="sp"/>
                        <dgm:shape rot="0.000000" type="none" r:blip="" blipPhldr="0" lkTxEntry="0" zOrderOff="0" hideGeom="0">
                          <dgm:adjLst/>
                        </dgm:shape>
                        <dgm:presOf axis="self"/>
                        <dgm:constrLst/>
                        <dgm:ruleLst/>
                      </dgm:layoutNode>
                    </dgm:forEach>
                  </dgm:if>
                  <dgm:else name="Name14"/>
                </dgm:choose>
              </dgm:if>
              <dgm:else name="Name15"/>
            </dgm:choose>
          </dgm:forEach>
        </dgm:layoutNode>
        <dgm:choose name="Name16">
          <dgm:if name="Name17" axis="ch" ptType="node" func="cnt" arg="none" op="gt" val="1">
            <dgm:layoutNode name="sibTransLast">
              <dgm:alg type="conn">
                <dgm:param type="begPts" val="auto"/>
                <dgm:param type="endPts" val="auto"/>
                <dgm:param type="srcNode" val="vNodes"/>
                <dgm:param type="dstNode" val="lastNode"/>
              </dgm:alg>
              <dgm:shape rot="0.000000" type="conn" r:blip="" blipPhldr="0" lkTxEntry="0" zOrderOff="0" hideGeom="0">
                <dgm:adjLst/>
              </dgm:shape>
              <dgm:presOf axis="ch" ptType="sibTrans" st="-1" cnt="1"/>
              <dgm:constrLst>
                <dgm:constr type="h" for="self" ptType="all" refPtType="all" refType="w" refFor="self" op="none" fact="0.620000" val="0"/>
                <dgm:constr type="connDist" for="self" ptType="all" refPtType="all" refType="none" refFor="self" op="none" fact="1.000000" val="0"/>
                <dgm:constr type="begPad" for="self" ptType="all" refPtType="all" refType="connDist" refFor="self" op="none" fact="0.250000" val="0"/>
                <dgm:constr type="endPad" for="self" ptType="all" refPtType="all" refType="connDist" refFor="self" op="none" fact="0.220000" val="0"/>
              </dgm:constrLst>
              <dgm:ruleLst/>
              <dgm:layoutNode name="connectorText">
                <dgm:alg type="tx">
                  <dgm:param type="autoTxRot" val="grav"/>
                </dgm:alg>
                <dgm:shape rot="0.000000" type="conn" r:blip="" blipPhldr="0" lkTxEntry="0" zOrderOff="0" hideGeom="1">
                  <dgm:adjLst/>
                </dgm:shape>
                <dgm:presOf axis="ch desOrSelf" ptType="sibTrans sibTrans" st="-1 1" cnt="1 0"/>
                <dgm:constrLst>
                  <dgm:constr type="lMarg" for="self" ptType="all" refPtType="all" refType="none" refFor="self" op="none" fact="1.000000" val="0"/>
                  <dgm:constr type="rMarg" for="self" ptType="all" refPtType="all" refType="none" refFor="self" op="none" fact="1.000000" val="0"/>
                  <dgm:constr type="tMarg" for="self" ptType="all" refPtType="all" refType="none" refFor="self" op="none" fact="1.000000" val="0"/>
                  <dgm:constr type="bMarg" for="self" ptType="all" refPtType="all" refType="none" refFor="self" op="none" fact="1.000000" val="0"/>
                </dgm:constrLst>
                <dgm:ruleLst>
                  <dgm:rule type="primFontSz" for="self" ptType="all" val="5" fact="NaN" max="NaN"/>
                </dgm:ruleLst>
              </dgm:layoutNode>
            </dgm:layoutNode>
          </dgm:if>
          <dgm:else name="Name18"/>
        </dgm:choose>
        <dgm:layoutNode name="lastNode">
          <dgm:alg type="tx">
            <dgm:param type="txAnchorVertCh" val="mid"/>
          </dgm:alg>
          <dgm:shape rot="0.000000" type="ellipse" r:blip="" blipPhldr="0" lkTxEntry="0" zOrderOff="0" hideGeom="0">
            <dgm:adjLst/>
          </dgm:shape>
          <dgm:presOf axis="ch desOrSelf" ptType="node node" st="-1 1" cnt="1 0"/>
          <dgm:constrLst>
            <dgm:constr type="h" for="self" ptType="all" refPtType="all" refType="w" refFor="self" op="none" fact="1.000000" val="0"/>
            <dgm:constr type="tMarg" for="self" ptType="all" refPtType="all" refType="primFontSz" refFor="self" op="none" fact="0.100000" val="0"/>
            <dgm:constr type="bMarg" for="self" ptType="all" refPtType="all" refType="primFontSz" refFor="self" op="none" fact="0.100000" val="0"/>
            <dgm:constr type="lMarg" for="self" ptType="all" refPtType="all" refType="primFontSz" refFor="self" op="none" fact="0.100000" val="0"/>
            <dgm:constr type="rMarg" for="self" ptType="all" refPtType="all" refType="primFontSz" refFor="self" op="none" fact="0.100000" val="0"/>
          </dgm:constrLst>
          <dgm:ruleLst>
            <dgm:rule type="primFontSz" for="self" ptType="all" val="5" fact="NaN" max="NaN"/>
          </dgm:ruleLst>
          <dgm:varLst>
            <dgm:bulletEnabled val="1"/>
          </dgm:varLst>
        </dgm:layoutNode>
      </dgm:if>
      <dgm:else name="Name19"/>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sp3d/>
    <dgm:style>
      <a:lnRef idx="2">
        <a:srgbClr val="000000"/>
      </a:lnRef>
      <a:fillRef idx="1">
        <a:srgbClr val="000000"/>
      </a:fillRef>
      <a:effectRef idx="0">
        <a:srgbClr val="000000"/>
      </a:effectRef>
      <a:fontRef idx="minor"/>
    </dgm:style>
  </dgm:styleLbl>
  <dgm:styleLbl name="alignAccFollowNode1">
    <dgm:scene3d>
      <a:camera prst="orthographicFront"/>
      <a:lightRig rig="threePt" dir="t"/>
    </dgm:scene3d>
    <dgm:sp3d/>
    <dgm:style>
      <a:lnRef idx="2">
        <a:srgbClr val="000000"/>
      </a:lnRef>
      <a:fillRef idx="1">
        <a:srgbClr val="000000"/>
      </a:fillRef>
      <a:effectRef idx="0">
        <a:srgbClr val="000000"/>
      </a:effectRef>
      <a:fontRef idx="minor"/>
    </dgm:style>
  </dgm:styleLbl>
  <dgm:styleLbl name="alignImgPlace1">
    <dgm:scene3d>
      <a:camera prst="orthographicFront"/>
      <a:lightRig rig="threePt" dir="t"/>
    </dgm:scene3d>
    <dgm:sp3d/>
    <dgm:style>
      <a:lnRef idx="2">
        <a:srgbClr val="000000"/>
      </a:lnRef>
      <a:fillRef idx="1">
        <a:srgbClr val="000000"/>
      </a:fillRef>
      <a:effectRef idx="0">
        <a:srgbClr val="000000"/>
      </a:effectRef>
      <a:fontRef idx="minor"/>
    </dgm:style>
  </dgm:styleLbl>
  <dgm:styleLbl name="alignNode1">
    <dgm:scene3d>
      <a:camera prst="orthographicFront"/>
      <a:lightRig rig="threePt" dir="t"/>
    </dgm:scene3d>
    <dgm:sp3d/>
    <dgm:style>
      <a:lnRef idx="2">
        <a:srgbClr val="000000"/>
      </a:lnRef>
      <a:fillRef idx="1">
        <a:srgbClr val="000000"/>
      </a:fillRef>
      <a:effectRef idx="0">
        <a:srgbClr val="000000"/>
      </a:effectRef>
      <a:fontRef idx="minor">
        <a:schemeClr val="lt1"/>
      </a:fontRef>
    </dgm:style>
  </dgm:styleLbl>
  <dgm:styleLbl name="asst0">
    <dgm:scene3d>
      <a:camera prst="orthographicFront"/>
      <a:lightRig rig="threePt" dir="t"/>
    </dgm:scene3d>
    <dgm:sp3d/>
    <dgm:style>
      <a:lnRef idx="2">
        <a:srgbClr val="000000"/>
      </a:lnRef>
      <a:fillRef idx="1">
        <a:srgbClr val="000000"/>
      </a:fillRef>
      <a:effectRef idx="0">
        <a:srgbClr val="000000"/>
      </a:effectRef>
      <a:fontRef idx="minor">
        <a:schemeClr val="lt1"/>
      </a:fontRef>
    </dgm:style>
  </dgm:styleLbl>
  <dgm:styleLbl name="asst1">
    <dgm:scene3d>
      <a:camera prst="orthographicFront"/>
      <a:lightRig rig="threePt" dir="t"/>
    </dgm:scene3d>
    <dgm:sp3d/>
    <dgm:style>
      <a:lnRef idx="2">
        <a:srgbClr val="000000"/>
      </a:lnRef>
      <a:fillRef idx="1">
        <a:srgbClr val="000000"/>
      </a:fillRef>
      <a:effectRef idx="0">
        <a:srgbClr val="000000"/>
      </a:effectRef>
      <a:fontRef idx="minor">
        <a:schemeClr val="lt1"/>
      </a:fontRef>
    </dgm:style>
  </dgm:styleLbl>
  <dgm:styleLbl name="asst2">
    <dgm:scene3d>
      <a:camera prst="orthographicFront"/>
      <a:lightRig rig="threePt" dir="t"/>
    </dgm:scene3d>
    <dgm:sp3d/>
    <dgm:style>
      <a:lnRef idx="2">
        <a:srgbClr val="000000"/>
      </a:lnRef>
      <a:fillRef idx="1">
        <a:srgbClr val="000000"/>
      </a:fillRef>
      <a:effectRef idx="0">
        <a:srgbClr val="000000"/>
      </a:effectRef>
      <a:fontRef idx="minor">
        <a:schemeClr val="lt1"/>
      </a:fontRef>
    </dgm:style>
  </dgm:styleLbl>
  <dgm:styleLbl name="asst3">
    <dgm:scene3d>
      <a:camera prst="orthographicFront"/>
      <a:lightRig rig="threePt" dir="t"/>
    </dgm:scene3d>
    <dgm:sp3d/>
    <dgm:style>
      <a:lnRef idx="2">
        <a:srgbClr val="000000"/>
      </a:lnRef>
      <a:fillRef idx="1">
        <a:srgbClr val="000000"/>
      </a:fillRef>
      <a:effectRef idx="0">
        <a:srgbClr val="000000"/>
      </a:effectRef>
      <a:fontRef idx="minor">
        <a:schemeClr val="lt1"/>
      </a:fontRef>
    </dgm:style>
  </dgm:styleLbl>
  <dgm:styleLbl name="asst4">
    <dgm:scene3d>
      <a:camera prst="orthographicFront"/>
      <a:lightRig rig="threePt" dir="t"/>
    </dgm:scene3d>
    <dgm:sp3d/>
    <dgm:style>
      <a:lnRef idx="2">
        <a:srgbClr val="000000"/>
      </a:lnRef>
      <a:fillRef idx="1">
        <a:srgbClr val="000000"/>
      </a:fillRef>
      <a:effectRef idx="0">
        <a:srgbClr val="000000"/>
      </a:effectRef>
      <a:fontRef idx="minor">
        <a:schemeClr val="lt1"/>
      </a:fontRef>
    </dgm:style>
  </dgm:styleLbl>
  <dgm:styleLbl name="bgAcc1">
    <dgm:scene3d>
      <a:camera prst="orthographicFront"/>
      <a:lightRig rig="threePt" dir="t"/>
    </dgm:scene3d>
    <dgm:sp3d/>
    <dgm:style>
      <a:lnRef idx="2">
        <a:srgbClr val="000000"/>
      </a:lnRef>
      <a:fillRef idx="1">
        <a:srgbClr val="000000"/>
      </a:fillRef>
      <a:effectRef idx="0">
        <a:srgbClr val="000000"/>
      </a:effectRef>
      <a:fontRef idx="minor"/>
    </dgm:style>
  </dgm:styleLbl>
  <dgm:styleLbl name="bgAccFollowNode1">
    <dgm:scene3d>
      <a:camera prst="orthographicFront"/>
      <a:lightRig rig="threePt" dir="t"/>
    </dgm:scene3d>
    <dgm:sp3d/>
    <dgm:style>
      <a:lnRef idx="2">
        <a:srgbClr val="000000"/>
      </a:lnRef>
      <a:fillRef idx="1">
        <a:srgbClr val="000000"/>
      </a:fillRef>
      <a:effectRef idx="0">
        <a:srgbClr val="000000"/>
      </a:effectRef>
      <a:fontRef idx="minor"/>
    </dgm:style>
  </dgm:styleLbl>
  <dgm:styleLbl name="bgImgPlace1">
    <dgm:scene3d>
      <a:camera prst="orthographicFront"/>
      <a:lightRig rig="threePt" dir="t"/>
    </dgm:scene3d>
    <dgm:sp3d/>
    <dgm:style>
      <a:lnRef idx="2">
        <a:srgbClr val="000000"/>
      </a:lnRef>
      <a:fillRef idx="1">
        <a:srgbClr val="000000"/>
      </a:fillRef>
      <a:effectRef idx="0">
        <a:srgbClr val="000000"/>
      </a:effectRef>
      <a:fontRef idx="minor"/>
    </dgm:style>
  </dgm:styleLbl>
  <dgm:styleLbl name="bgShp">
    <dgm:scene3d>
      <a:camera prst="orthographicFront"/>
      <a:lightRig rig="threePt" dir="t"/>
    </dgm:scene3d>
    <dgm:sp3d/>
    <dgm:style>
      <a:lnRef idx="0">
        <a:srgbClr val="000000"/>
      </a:lnRef>
      <a:fillRef idx="1">
        <a:srgbClr val="000000"/>
      </a:fillRef>
      <a:effectRef idx="0">
        <a:srgbClr val="000000"/>
      </a:effectRef>
      <a:fontRef idx="minor"/>
    </dgm:style>
  </dgm:styleLbl>
  <dgm:styleLbl name="bgSibTrans2D1">
    <dgm:scene3d>
      <a:camera prst="orthographicFront"/>
      <a:lightRig rig="threePt" dir="t"/>
    </dgm:scene3d>
    <dgm:sp3d/>
    <dgm:style>
      <a:lnRef idx="0">
        <a:srgbClr val="000000"/>
      </a:lnRef>
      <a:fillRef idx="1">
        <a:srgbClr val="000000"/>
      </a:fillRef>
      <a:effectRef idx="0">
        <a:srgbClr val="000000"/>
      </a:effectRef>
      <a:fontRef idx="minor">
        <a:schemeClr val="lt1"/>
      </a:fontRef>
    </dgm:style>
  </dgm:styleLbl>
  <dgm:styleLbl name="callout">
    <dgm:scene3d>
      <a:camera prst="orthographicFront"/>
      <a:lightRig rig="threePt" dir="t"/>
    </dgm:scene3d>
    <dgm:sp3d/>
    <dgm:style>
      <a:lnRef idx="2">
        <a:srgbClr val="000000"/>
      </a:lnRef>
      <a:fillRef idx="1">
        <a:srgbClr val="000000"/>
      </a:fillRef>
      <a:effectRef idx="0">
        <a:srgbClr val="000000"/>
      </a:effectRef>
      <a:fontRef idx="minor"/>
    </dgm:style>
  </dgm:styleLbl>
  <dgm:styleLbl name="conFgAcc1">
    <dgm:scene3d>
      <a:camera prst="orthographicFront"/>
      <a:lightRig rig="threePt" dir="t"/>
    </dgm:scene3d>
    <dgm:sp3d/>
    <dgm:style>
      <a:lnRef idx="2">
        <a:srgbClr val="000000"/>
      </a:lnRef>
      <a:fillRef idx="1">
        <a:srgbClr val="000000"/>
      </a:fillRef>
      <a:effectRef idx="0">
        <a:srgbClr val="000000"/>
      </a:effectRef>
      <a:fontRef idx="minor"/>
    </dgm:style>
  </dgm:styleLbl>
  <dgm:styleLbl name="dkBgShp">
    <dgm:scene3d>
      <a:camera prst="orthographicFront"/>
      <a:lightRig rig="threePt" dir="t"/>
    </dgm:scene3d>
    <dgm:sp3d/>
    <dgm:style>
      <a:lnRef idx="0">
        <a:srgbClr val="000000"/>
      </a:lnRef>
      <a:fillRef idx="1">
        <a:srgbClr val="000000"/>
      </a:fillRef>
      <a:effectRef idx="0">
        <a:srgbClr val="000000"/>
      </a:effectRef>
      <a:fontRef idx="minor"/>
    </dgm:style>
  </dgm:styleLbl>
  <dgm:styleLbl name="fgAcc0">
    <dgm:scene3d>
      <a:camera prst="orthographicFront"/>
      <a:lightRig rig="threePt" dir="t"/>
    </dgm:scene3d>
    <dgm:sp3d/>
    <dgm:style>
      <a:lnRef idx="2">
        <a:srgbClr val="000000"/>
      </a:lnRef>
      <a:fillRef idx="1">
        <a:srgbClr val="000000"/>
      </a:fillRef>
      <a:effectRef idx="0">
        <a:srgbClr val="000000"/>
      </a:effectRef>
      <a:fontRef idx="minor"/>
    </dgm:style>
  </dgm:styleLbl>
  <dgm:styleLbl name="fgAcc1">
    <dgm:scene3d>
      <a:camera prst="orthographicFront"/>
      <a:lightRig rig="threePt" dir="t"/>
    </dgm:scene3d>
    <dgm:sp3d/>
    <dgm:style>
      <a:lnRef idx="2">
        <a:srgbClr val="000000"/>
      </a:lnRef>
      <a:fillRef idx="1">
        <a:srgbClr val="000000"/>
      </a:fillRef>
      <a:effectRef idx="0">
        <a:srgbClr val="000000"/>
      </a:effectRef>
      <a:fontRef idx="minor"/>
    </dgm:style>
  </dgm:styleLbl>
  <dgm:styleLbl name="fgAcc2">
    <dgm:scene3d>
      <a:camera prst="orthographicFront"/>
      <a:lightRig rig="threePt" dir="t"/>
    </dgm:scene3d>
    <dgm:sp3d/>
    <dgm:style>
      <a:lnRef idx="2">
        <a:srgbClr val="000000"/>
      </a:lnRef>
      <a:fillRef idx="1">
        <a:srgbClr val="000000"/>
      </a:fillRef>
      <a:effectRef idx="0">
        <a:srgbClr val="000000"/>
      </a:effectRef>
      <a:fontRef idx="minor"/>
    </dgm:style>
  </dgm:styleLbl>
  <dgm:styleLbl name="fgAcc3">
    <dgm:scene3d>
      <a:camera prst="orthographicFront"/>
      <a:lightRig rig="threePt" dir="t"/>
    </dgm:scene3d>
    <dgm:sp3d/>
    <dgm:style>
      <a:lnRef idx="2">
        <a:srgbClr val="000000"/>
      </a:lnRef>
      <a:fillRef idx="1">
        <a:srgbClr val="000000"/>
      </a:fillRef>
      <a:effectRef idx="0">
        <a:srgbClr val="000000"/>
      </a:effectRef>
      <a:fontRef idx="minor"/>
    </dgm:style>
  </dgm:styleLbl>
  <dgm:styleLbl name="fgAcc4">
    <dgm:scene3d>
      <a:camera prst="orthographicFront"/>
      <a:lightRig rig="threePt" dir="t"/>
    </dgm:scene3d>
    <dgm:sp3d/>
    <dgm:style>
      <a:lnRef idx="2">
        <a:srgbClr val="000000"/>
      </a:lnRef>
      <a:fillRef idx="1">
        <a:srgbClr val="000000"/>
      </a:fillRef>
      <a:effectRef idx="0">
        <a:srgbClr val="000000"/>
      </a:effectRef>
      <a:fontRef idx="minor"/>
    </dgm:style>
  </dgm:styleLbl>
  <dgm:styleLbl name="fgAccFollowNode1">
    <dgm:scene3d>
      <a:camera prst="orthographicFront"/>
      <a:lightRig rig="threePt" dir="t"/>
    </dgm:scene3d>
    <dgm:sp3d/>
    <dgm:style>
      <a:lnRef idx="2">
        <a:srgbClr val="000000"/>
      </a:lnRef>
      <a:fillRef idx="1">
        <a:srgbClr val="000000"/>
      </a:fillRef>
      <a:effectRef idx="0">
        <a:srgbClr val="000000"/>
      </a:effectRef>
      <a:fontRef idx="minor"/>
    </dgm:style>
  </dgm:styleLbl>
  <dgm:styleLbl name="fgImgPlace1">
    <dgm:scene3d>
      <a:camera prst="orthographicFront"/>
      <a:lightRig rig="threePt" dir="t"/>
    </dgm:scene3d>
    <dgm:sp3d/>
    <dgm:style>
      <a:lnRef idx="2">
        <a:srgbClr val="000000"/>
      </a:lnRef>
      <a:fillRef idx="1">
        <a:srgbClr val="000000"/>
      </a:fillRef>
      <a:effectRef idx="0">
        <a:srgbClr val="000000"/>
      </a:effectRef>
      <a:fontRef idx="minor"/>
    </dgm:style>
  </dgm:styleLbl>
  <dgm:styleLbl name="fgShp">
    <dgm:scene3d>
      <a:camera prst="orthographicFront"/>
      <a:lightRig rig="threePt" dir="t"/>
    </dgm:scene3d>
    <dgm:sp3d/>
    <dgm:style>
      <a:lnRef idx="2">
        <a:srgbClr val="000000"/>
      </a:lnRef>
      <a:fillRef idx="1">
        <a:srgbClr val="000000"/>
      </a:fillRef>
      <a:effectRef idx="0">
        <a:srgbClr val="000000"/>
      </a:effectRef>
      <a:fontRef idx="minor"/>
    </dgm:style>
  </dgm:styleLbl>
  <dgm:styleLbl name="fgSibTrans2D1">
    <dgm:scene3d>
      <a:camera prst="orthographicFront"/>
      <a:lightRig rig="threePt" dir="t"/>
    </dgm:scene3d>
    <dgm:sp3d/>
    <dgm:style>
      <a:lnRef idx="0">
        <a:srgbClr val="000000"/>
      </a:lnRef>
      <a:fillRef idx="1">
        <a:srgbClr val="000000"/>
      </a:fillRef>
      <a:effectRef idx="0">
        <a:srgbClr val="000000"/>
      </a:effectRef>
      <a:fontRef idx="minor">
        <a:schemeClr val="lt1"/>
      </a:fontRef>
    </dgm:style>
  </dgm:styleLbl>
  <dgm:styleLbl name="lnNode1">
    <dgm:scene3d>
      <a:camera prst="orthographicFront"/>
      <a:lightRig rig="threePt" dir="t"/>
    </dgm:scene3d>
    <dgm:sp3d/>
    <dgm:style>
      <a:lnRef idx="2">
        <a:srgbClr val="000000"/>
      </a:lnRef>
      <a:fillRef idx="1">
        <a:srgbClr val="000000"/>
      </a:fillRef>
      <a:effectRef idx="0">
        <a:srgbClr val="000000"/>
      </a:effectRef>
      <a:fontRef idx="minor">
        <a:schemeClr val="lt1"/>
      </a:fontRef>
    </dgm:style>
  </dgm:styleLbl>
  <dgm:styleLbl name="node0">
    <dgm:scene3d>
      <a:camera prst="orthographicFront"/>
      <a:lightRig rig="threePt" dir="t"/>
    </dgm:scene3d>
    <dgm:sp3d/>
    <dgm:style>
      <a:lnRef idx="2">
        <a:srgbClr val="000000"/>
      </a:lnRef>
      <a:fillRef idx="1">
        <a:srgbClr val="000000"/>
      </a:fillRef>
      <a:effectRef idx="0">
        <a:srgbClr val="000000"/>
      </a:effectRef>
      <a:fontRef idx="minor">
        <a:schemeClr val="lt1"/>
      </a:fontRef>
    </dgm:style>
  </dgm:styleLbl>
  <dgm:styleLbl name="node1">
    <dgm:scene3d>
      <a:camera prst="orthographicFront"/>
      <a:lightRig rig="threePt" dir="t"/>
    </dgm:scene3d>
    <dgm:sp3d/>
    <dgm:style>
      <a:lnRef idx="2">
        <a:srgbClr val="000000"/>
      </a:lnRef>
      <a:fillRef idx="1">
        <a:srgbClr val="000000"/>
      </a:fillRef>
      <a:effectRef idx="0">
        <a:srgbClr val="000000"/>
      </a:effectRef>
      <a:fontRef idx="minor">
        <a:schemeClr val="lt1"/>
      </a:fontRef>
    </dgm:style>
  </dgm:styleLbl>
  <dgm:styleLbl name="node2">
    <dgm:scene3d>
      <a:camera prst="orthographicFront"/>
      <a:lightRig rig="threePt" dir="t"/>
    </dgm:scene3d>
    <dgm:sp3d/>
    <dgm:style>
      <a:lnRef idx="2">
        <a:srgbClr val="000000"/>
      </a:lnRef>
      <a:fillRef idx="1">
        <a:srgbClr val="000000"/>
      </a:fillRef>
      <a:effectRef idx="0">
        <a:srgbClr val="000000"/>
      </a:effectRef>
      <a:fontRef idx="minor">
        <a:schemeClr val="lt1"/>
      </a:fontRef>
    </dgm:style>
  </dgm:styleLbl>
  <dgm:styleLbl name="node3">
    <dgm:scene3d>
      <a:camera prst="orthographicFront"/>
      <a:lightRig rig="threePt" dir="t"/>
    </dgm:scene3d>
    <dgm:sp3d/>
    <dgm:style>
      <a:lnRef idx="2">
        <a:srgbClr val="000000"/>
      </a:lnRef>
      <a:fillRef idx="1">
        <a:srgbClr val="000000"/>
      </a:fillRef>
      <a:effectRef idx="0">
        <a:srgbClr val="000000"/>
      </a:effectRef>
      <a:fontRef idx="minor">
        <a:schemeClr val="lt1"/>
      </a:fontRef>
    </dgm:style>
  </dgm:styleLbl>
  <dgm:styleLbl name="node4">
    <dgm:scene3d>
      <a:camera prst="orthographicFront"/>
      <a:lightRig rig="threePt" dir="t"/>
    </dgm:scene3d>
    <dgm:sp3d/>
    <dgm:style>
      <a:lnRef idx="2">
        <a:srgbClr val="000000"/>
      </a:lnRef>
      <a:fillRef idx="1">
        <a:srgbClr val="000000"/>
      </a:fillRef>
      <a:effectRef idx="0">
        <a:srgbClr val="000000"/>
      </a:effectRef>
      <a:fontRef idx="minor">
        <a:schemeClr val="lt1"/>
      </a:fontRef>
    </dgm:style>
  </dgm:styleLbl>
  <dgm:styleLbl name="parChTrans1D1">
    <dgm:scene3d>
      <a:camera prst="orthographicFront"/>
      <a:lightRig rig="threePt" dir="t"/>
    </dgm:scene3d>
    <dgm:sp3d/>
    <dgm:style>
      <a:lnRef idx="2">
        <a:srgbClr val="000000"/>
      </a:lnRef>
      <a:fillRef idx="0">
        <a:srgbClr val="000000"/>
      </a:fillRef>
      <a:effectRef idx="0">
        <a:srgbClr val="000000"/>
      </a:effectRef>
      <a:fontRef idx="minor"/>
    </dgm:style>
  </dgm:styleLbl>
  <dgm:styleLbl name="parChTrans1D2">
    <dgm:scene3d>
      <a:camera prst="orthographicFront"/>
      <a:lightRig rig="threePt" dir="t"/>
    </dgm:scene3d>
    <dgm:sp3d/>
    <dgm:style>
      <a:lnRef idx="2">
        <a:srgbClr val="000000"/>
      </a:lnRef>
      <a:fillRef idx="0">
        <a:srgbClr val="000000"/>
      </a:fillRef>
      <a:effectRef idx="0">
        <a:srgbClr val="000000"/>
      </a:effectRef>
      <a:fontRef idx="minor"/>
    </dgm:style>
  </dgm:styleLbl>
  <dgm:styleLbl name="parChTrans1D3">
    <dgm:scene3d>
      <a:camera prst="orthographicFront"/>
      <a:lightRig rig="threePt" dir="t"/>
    </dgm:scene3d>
    <dgm:sp3d/>
    <dgm:style>
      <a:lnRef idx="2">
        <a:srgbClr val="000000"/>
      </a:lnRef>
      <a:fillRef idx="0">
        <a:srgbClr val="000000"/>
      </a:fillRef>
      <a:effectRef idx="0">
        <a:srgbClr val="000000"/>
      </a:effectRef>
      <a:fontRef idx="minor"/>
    </dgm:style>
  </dgm:styleLbl>
  <dgm:styleLbl name="parChTrans1D4">
    <dgm:scene3d>
      <a:camera prst="orthographicFront"/>
      <a:lightRig rig="threePt" dir="t"/>
    </dgm:scene3d>
    <dgm:sp3d/>
    <dgm:style>
      <a:lnRef idx="2">
        <a:srgbClr val="000000"/>
      </a:lnRef>
      <a:fillRef idx="0">
        <a:srgbClr val="000000"/>
      </a:fillRef>
      <a:effectRef idx="0">
        <a:srgbClr val="000000"/>
      </a:effectRef>
      <a:fontRef idx="minor"/>
    </dgm:style>
  </dgm:styleLbl>
  <dgm:styleLbl name="parChTrans2D1">
    <dgm:scene3d>
      <a:camera prst="orthographicFront"/>
      <a:lightRig rig="threePt" dir="t"/>
    </dgm:scene3d>
    <dgm:sp3d/>
    <dgm:style>
      <a:lnRef idx="2">
        <a:srgbClr val="000000"/>
      </a:lnRef>
      <a:fillRef idx="1">
        <a:srgbClr val="000000"/>
      </a:fillRef>
      <a:effectRef idx="0">
        <a:srgbClr val="000000"/>
      </a:effectRef>
      <a:fontRef idx="minor">
        <a:schemeClr val="lt1"/>
      </a:fontRef>
    </dgm:style>
  </dgm:styleLbl>
  <dgm:styleLbl name="parChTrans2D2">
    <dgm:scene3d>
      <a:camera prst="orthographicFront"/>
      <a:lightRig rig="threePt" dir="t"/>
    </dgm:scene3d>
    <dgm:sp3d/>
    <dgm:style>
      <a:lnRef idx="2">
        <a:srgbClr val="000000"/>
      </a:lnRef>
      <a:fillRef idx="1">
        <a:srgbClr val="000000"/>
      </a:fillRef>
      <a:effectRef idx="0">
        <a:srgbClr val="000000"/>
      </a:effectRef>
      <a:fontRef idx="minor">
        <a:schemeClr val="lt1"/>
      </a:fontRef>
    </dgm:style>
  </dgm:styleLbl>
  <dgm:styleLbl name="parChTrans2D3">
    <dgm:scene3d>
      <a:camera prst="orthographicFront"/>
      <a:lightRig rig="threePt" dir="t"/>
    </dgm:scene3d>
    <dgm:sp3d/>
    <dgm:style>
      <a:lnRef idx="2">
        <a:srgbClr val="000000"/>
      </a:lnRef>
      <a:fillRef idx="1">
        <a:srgbClr val="000000"/>
      </a:fillRef>
      <a:effectRef idx="0">
        <a:srgbClr val="000000"/>
      </a:effectRef>
      <a:fontRef idx="minor">
        <a:schemeClr val="lt1"/>
      </a:fontRef>
    </dgm:style>
  </dgm:styleLbl>
  <dgm:styleLbl name="parChTrans2D4">
    <dgm:scene3d>
      <a:camera prst="orthographicFront"/>
      <a:lightRig rig="threePt" dir="t"/>
    </dgm:scene3d>
    <dgm:sp3d/>
    <dgm:style>
      <a:lnRef idx="2">
        <a:srgbClr val="000000"/>
      </a:lnRef>
      <a:fillRef idx="1">
        <a:srgbClr val="000000"/>
      </a:fillRef>
      <a:effectRef idx="0">
        <a:srgbClr val="000000"/>
      </a:effectRef>
      <a:fontRef idx="minor">
        <a:schemeClr val="lt1"/>
      </a:fontRef>
    </dgm:style>
  </dgm:styleLbl>
  <dgm:styleLbl name="revTx">
    <dgm:scene3d>
      <a:camera prst="orthographicFront"/>
      <a:lightRig rig="threePt" dir="t"/>
    </dgm:scene3d>
    <dgm:sp3d/>
    <dgm:style>
      <a:lnRef idx="0">
        <a:srgbClr val="000000"/>
      </a:lnRef>
      <a:fillRef idx="0">
        <a:srgbClr val="000000"/>
      </a:fillRef>
      <a:effectRef idx="0">
        <a:srgbClr val="000000"/>
      </a:effectRef>
      <a:fontRef idx="minor"/>
    </dgm:style>
  </dgm:styleLbl>
  <dgm:styleLbl name="sibTrans1D1">
    <dgm:scene3d>
      <a:camera prst="orthographicFront"/>
      <a:lightRig rig="threePt" dir="t"/>
    </dgm:scene3d>
    <dgm:sp3d/>
    <dgm:style>
      <a:lnRef idx="1">
        <a:srgbClr val="000000"/>
      </a:lnRef>
      <a:fillRef idx="0">
        <a:srgbClr val="000000"/>
      </a:fillRef>
      <a:effectRef idx="0">
        <a:srgbClr val="000000"/>
      </a:effectRef>
      <a:fontRef idx="minor"/>
    </dgm:style>
  </dgm:styleLbl>
  <dgm:styleLbl name="sibTrans2D1">
    <dgm:scene3d>
      <a:camera prst="orthographicFront"/>
      <a:lightRig rig="threePt" dir="t"/>
    </dgm:scene3d>
    <dgm:sp3d/>
    <dgm:style>
      <a:lnRef idx="0">
        <a:srgbClr val="000000"/>
      </a:lnRef>
      <a:fillRef idx="1">
        <a:srgbClr val="000000"/>
      </a:fillRef>
      <a:effectRef idx="0">
        <a:srgbClr val="000000"/>
      </a:effectRef>
      <a:fontRef idx="minor">
        <a:schemeClr val="lt1"/>
      </a:fontRef>
    </dgm:style>
  </dgm:styleLbl>
  <dgm:styleLbl name="solidAlignAcc1">
    <dgm:scene3d>
      <a:camera prst="orthographicFront"/>
      <a:lightRig rig="threePt" dir="t"/>
    </dgm:scene3d>
    <dgm:sp3d/>
    <dgm:style>
      <a:lnRef idx="2">
        <a:srgbClr val="000000"/>
      </a:lnRef>
      <a:fillRef idx="1">
        <a:srgbClr val="000000"/>
      </a:fillRef>
      <a:effectRef idx="0">
        <a:srgbClr val="000000"/>
      </a:effectRef>
      <a:fontRef idx="minor"/>
    </dgm:style>
  </dgm:styleLbl>
  <dgm:styleLbl name="solidBgAcc1">
    <dgm:scene3d>
      <a:camera prst="orthographicFront"/>
      <a:lightRig rig="threePt" dir="t"/>
    </dgm:scene3d>
    <dgm:sp3d/>
    <dgm:style>
      <a:lnRef idx="2">
        <a:srgbClr val="000000"/>
      </a:lnRef>
      <a:fillRef idx="1">
        <a:srgbClr val="000000"/>
      </a:fillRef>
      <a:effectRef idx="0">
        <a:srgbClr val="000000"/>
      </a:effectRef>
      <a:fontRef idx="minor"/>
    </dgm:style>
  </dgm:styleLbl>
  <dgm:styleLbl name="solidFgAcc1">
    <dgm:scene3d>
      <a:camera prst="orthographicFront"/>
      <a:lightRig rig="threePt" dir="t"/>
    </dgm:scene3d>
    <dgm:sp3d/>
    <dgm:style>
      <a:lnRef idx="2">
        <a:srgbClr val="000000"/>
      </a:lnRef>
      <a:fillRef idx="1">
        <a:srgbClr val="000000"/>
      </a:fillRef>
      <a:effectRef idx="0">
        <a:srgbClr val="000000"/>
      </a:effectRef>
      <a:fontRef idx="minor"/>
    </dgm:style>
  </dgm:styleLbl>
  <dgm:styleLbl name="trAlignAcc1">
    <dgm:scene3d>
      <a:camera prst="orthographicFront"/>
      <a:lightRig rig="threePt" dir="t"/>
    </dgm:scene3d>
    <dgm:sp3d/>
    <dgm:style>
      <a:lnRef idx="1">
        <a:srgbClr val="000000"/>
      </a:lnRef>
      <a:fillRef idx="1">
        <a:srgbClr val="000000"/>
      </a:fillRef>
      <a:effectRef idx="0">
        <a:srgbClr val="000000"/>
      </a:effectRef>
      <a:fontRef idx="minor"/>
    </dgm:style>
  </dgm:styleLbl>
  <dgm:styleLbl name="trBgShp">
    <dgm:scene3d>
      <a:camera prst="orthographicFront"/>
      <a:lightRig rig="threePt" dir="t"/>
    </dgm:scene3d>
    <dgm:sp3d/>
    <dgm:style>
      <a:lnRef idx="0">
        <a:srgbClr val="000000"/>
      </a:lnRef>
      <a:fillRef idx="1">
        <a:srgbClr val="000000"/>
      </a:fillRef>
      <a:effectRef idx="0">
        <a:srgbClr val="000000"/>
      </a:effectRef>
      <a:fontRef idx="minor"/>
    </dgm:style>
  </dgm:styleLbl>
  <dgm:styleLbl name="vennNode1">
    <dgm:scene3d>
      <a:camera prst="orthographicFront"/>
      <a:lightRig rig="threePt" dir="t"/>
    </dgm:scene3d>
    <dgm:sp3d/>
    <dgm:style>
      <a:lnRef idx="2">
        <a:srgbClr val="000000"/>
      </a:lnRef>
      <a:fillRef idx="1">
        <a:srgbClr val="000000"/>
      </a:fillRef>
      <a:effectRef idx="0">
        <a:srgbClr val="000000"/>
      </a:effectRef>
      <a:fontRef idx="minor">
        <a:schemeClr val="tx1"/>
      </a:fontRef>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sp3d/>
    <dgm:style>
      <a:lnRef idx="2">
        <a:srgbClr val="000000"/>
      </a:lnRef>
      <a:fillRef idx="1">
        <a:srgbClr val="000000"/>
      </a:fillRef>
      <a:effectRef idx="0">
        <a:srgbClr val="000000"/>
      </a:effectRef>
      <a:fontRef idx="minor"/>
    </dgm:style>
  </dgm:styleLbl>
  <dgm:styleLbl name="alignAccFollowNode1">
    <dgm:scene3d>
      <a:camera prst="orthographicFront"/>
      <a:lightRig rig="threePt" dir="t"/>
    </dgm:scene3d>
    <dgm:sp3d/>
    <dgm:style>
      <a:lnRef idx="2">
        <a:srgbClr val="000000"/>
      </a:lnRef>
      <a:fillRef idx="1">
        <a:srgbClr val="000000"/>
      </a:fillRef>
      <a:effectRef idx="0">
        <a:srgbClr val="000000"/>
      </a:effectRef>
      <a:fontRef idx="minor"/>
    </dgm:style>
  </dgm:styleLbl>
  <dgm:styleLbl name="alignImgPlace1">
    <dgm:scene3d>
      <a:camera prst="orthographicFront"/>
      <a:lightRig rig="threePt" dir="t"/>
    </dgm:scene3d>
    <dgm:sp3d/>
    <dgm:style>
      <a:lnRef idx="2">
        <a:srgbClr val="000000"/>
      </a:lnRef>
      <a:fillRef idx="1">
        <a:srgbClr val="000000"/>
      </a:fillRef>
      <a:effectRef idx="0">
        <a:srgbClr val="000000"/>
      </a:effectRef>
      <a:fontRef idx="minor"/>
    </dgm:style>
  </dgm:styleLbl>
  <dgm:styleLbl name="alignNode1">
    <dgm:scene3d>
      <a:camera prst="orthographicFront"/>
      <a:lightRig rig="threePt" dir="t"/>
    </dgm:scene3d>
    <dgm:sp3d/>
    <dgm:style>
      <a:lnRef idx="2">
        <a:srgbClr val="000000"/>
      </a:lnRef>
      <a:fillRef idx="1">
        <a:srgbClr val="000000"/>
      </a:fillRef>
      <a:effectRef idx="0">
        <a:srgbClr val="000000"/>
      </a:effectRef>
      <a:fontRef idx="minor">
        <a:schemeClr val="lt1"/>
      </a:fontRef>
    </dgm:style>
  </dgm:styleLbl>
  <dgm:styleLbl name="asst0">
    <dgm:scene3d>
      <a:camera prst="orthographicFront"/>
      <a:lightRig rig="threePt" dir="t"/>
    </dgm:scene3d>
    <dgm:sp3d/>
    <dgm:style>
      <a:lnRef idx="2">
        <a:srgbClr val="000000"/>
      </a:lnRef>
      <a:fillRef idx="1">
        <a:srgbClr val="000000"/>
      </a:fillRef>
      <a:effectRef idx="0">
        <a:srgbClr val="000000"/>
      </a:effectRef>
      <a:fontRef idx="minor">
        <a:schemeClr val="lt1"/>
      </a:fontRef>
    </dgm:style>
  </dgm:styleLbl>
  <dgm:styleLbl name="asst1">
    <dgm:scene3d>
      <a:camera prst="orthographicFront"/>
      <a:lightRig rig="threePt" dir="t"/>
    </dgm:scene3d>
    <dgm:sp3d/>
    <dgm:style>
      <a:lnRef idx="2">
        <a:srgbClr val="000000"/>
      </a:lnRef>
      <a:fillRef idx="1">
        <a:srgbClr val="000000"/>
      </a:fillRef>
      <a:effectRef idx="0">
        <a:srgbClr val="000000"/>
      </a:effectRef>
      <a:fontRef idx="minor">
        <a:schemeClr val="lt1"/>
      </a:fontRef>
    </dgm:style>
  </dgm:styleLbl>
  <dgm:styleLbl name="asst2">
    <dgm:scene3d>
      <a:camera prst="orthographicFront"/>
      <a:lightRig rig="threePt" dir="t"/>
    </dgm:scene3d>
    <dgm:sp3d/>
    <dgm:style>
      <a:lnRef idx="2">
        <a:srgbClr val="000000"/>
      </a:lnRef>
      <a:fillRef idx="1">
        <a:srgbClr val="000000"/>
      </a:fillRef>
      <a:effectRef idx="0">
        <a:srgbClr val="000000"/>
      </a:effectRef>
      <a:fontRef idx="minor">
        <a:schemeClr val="lt1"/>
      </a:fontRef>
    </dgm:style>
  </dgm:styleLbl>
  <dgm:styleLbl name="asst3">
    <dgm:scene3d>
      <a:camera prst="orthographicFront"/>
      <a:lightRig rig="threePt" dir="t"/>
    </dgm:scene3d>
    <dgm:sp3d/>
    <dgm:style>
      <a:lnRef idx="2">
        <a:srgbClr val="000000"/>
      </a:lnRef>
      <a:fillRef idx="1">
        <a:srgbClr val="000000"/>
      </a:fillRef>
      <a:effectRef idx="0">
        <a:srgbClr val="000000"/>
      </a:effectRef>
      <a:fontRef idx="minor">
        <a:schemeClr val="lt1"/>
      </a:fontRef>
    </dgm:style>
  </dgm:styleLbl>
  <dgm:styleLbl name="asst4">
    <dgm:scene3d>
      <a:camera prst="orthographicFront"/>
      <a:lightRig rig="threePt" dir="t"/>
    </dgm:scene3d>
    <dgm:sp3d/>
    <dgm:style>
      <a:lnRef idx="2">
        <a:srgbClr val="000000"/>
      </a:lnRef>
      <a:fillRef idx="1">
        <a:srgbClr val="000000"/>
      </a:fillRef>
      <a:effectRef idx="0">
        <a:srgbClr val="000000"/>
      </a:effectRef>
      <a:fontRef idx="minor">
        <a:schemeClr val="lt1"/>
      </a:fontRef>
    </dgm:style>
  </dgm:styleLbl>
  <dgm:styleLbl name="bgAcc1">
    <dgm:scene3d>
      <a:camera prst="orthographicFront"/>
      <a:lightRig rig="threePt" dir="t"/>
    </dgm:scene3d>
    <dgm:sp3d/>
    <dgm:style>
      <a:lnRef idx="2">
        <a:srgbClr val="000000"/>
      </a:lnRef>
      <a:fillRef idx="1">
        <a:srgbClr val="000000"/>
      </a:fillRef>
      <a:effectRef idx="0">
        <a:srgbClr val="000000"/>
      </a:effectRef>
      <a:fontRef idx="minor"/>
    </dgm:style>
  </dgm:styleLbl>
  <dgm:styleLbl name="bgAccFollowNode1">
    <dgm:scene3d>
      <a:camera prst="orthographicFront"/>
      <a:lightRig rig="threePt" dir="t"/>
    </dgm:scene3d>
    <dgm:sp3d/>
    <dgm:style>
      <a:lnRef idx="2">
        <a:srgbClr val="000000"/>
      </a:lnRef>
      <a:fillRef idx="1">
        <a:srgbClr val="000000"/>
      </a:fillRef>
      <a:effectRef idx="0">
        <a:srgbClr val="000000"/>
      </a:effectRef>
      <a:fontRef idx="minor"/>
    </dgm:style>
  </dgm:styleLbl>
  <dgm:styleLbl name="bgImgPlace1">
    <dgm:scene3d>
      <a:camera prst="orthographicFront"/>
      <a:lightRig rig="threePt" dir="t"/>
    </dgm:scene3d>
    <dgm:sp3d/>
    <dgm:style>
      <a:lnRef idx="2">
        <a:srgbClr val="000000"/>
      </a:lnRef>
      <a:fillRef idx="1">
        <a:srgbClr val="000000"/>
      </a:fillRef>
      <a:effectRef idx="0">
        <a:srgbClr val="000000"/>
      </a:effectRef>
      <a:fontRef idx="minor"/>
    </dgm:style>
  </dgm:styleLbl>
  <dgm:styleLbl name="bgShp">
    <dgm:scene3d>
      <a:camera prst="orthographicFront"/>
      <a:lightRig rig="threePt" dir="t"/>
    </dgm:scene3d>
    <dgm:sp3d/>
    <dgm:style>
      <a:lnRef idx="0">
        <a:srgbClr val="000000"/>
      </a:lnRef>
      <a:fillRef idx="1">
        <a:srgbClr val="000000"/>
      </a:fillRef>
      <a:effectRef idx="0">
        <a:srgbClr val="000000"/>
      </a:effectRef>
      <a:fontRef idx="minor"/>
    </dgm:style>
  </dgm:styleLbl>
  <dgm:styleLbl name="bgSibTrans2D1">
    <dgm:scene3d>
      <a:camera prst="orthographicFront"/>
      <a:lightRig rig="threePt" dir="t"/>
    </dgm:scene3d>
    <dgm:sp3d/>
    <dgm:style>
      <a:lnRef idx="0">
        <a:srgbClr val="000000"/>
      </a:lnRef>
      <a:fillRef idx="1">
        <a:srgbClr val="000000"/>
      </a:fillRef>
      <a:effectRef idx="0">
        <a:srgbClr val="000000"/>
      </a:effectRef>
      <a:fontRef idx="minor">
        <a:schemeClr val="lt1"/>
      </a:fontRef>
    </dgm:style>
  </dgm:styleLbl>
  <dgm:styleLbl name="callout">
    <dgm:scene3d>
      <a:camera prst="orthographicFront"/>
      <a:lightRig rig="threePt" dir="t"/>
    </dgm:scene3d>
    <dgm:sp3d/>
    <dgm:style>
      <a:lnRef idx="2">
        <a:srgbClr val="000000"/>
      </a:lnRef>
      <a:fillRef idx="1">
        <a:srgbClr val="000000"/>
      </a:fillRef>
      <a:effectRef idx="0">
        <a:srgbClr val="000000"/>
      </a:effectRef>
      <a:fontRef idx="minor"/>
    </dgm:style>
  </dgm:styleLbl>
  <dgm:styleLbl name="conFgAcc1">
    <dgm:scene3d>
      <a:camera prst="orthographicFront"/>
      <a:lightRig rig="threePt" dir="t"/>
    </dgm:scene3d>
    <dgm:sp3d/>
    <dgm:style>
      <a:lnRef idx="2">
        <a:srgbClr val="000000"/>
      </a:lnRef>
      <a:fillRef idx="1">
        <a:srgbClr val="000000"/>
      </a:fillRef>
      <a:effectRef idx="0">
        <a:srgbClr val="000000"/>
      </a:effectRef>
      <a:fontRef idx="minor"/>
    </dgm:style>
  </dgm:styleLbl>
  <dgm:styleLbl name="dkBgShp">
    <dgm:scene3d>
      <a:camera prst="orthographicFront"/>
      <a:lightRig rig="threePt" dir="t"/>
    </dgm:scene3d>
    <dgm:sp3d/>
    <dgm:style>
      <a:lnRef idx="0">
        <a:srgbClr val="000000"/>
      </a:lnRef>
      <a:fillRef idx="1">
        <a:srgbClr val="000000"/>
      </a:fillRef>
      <a:effectRef idx="0">
        <a:srgbClr val="000000"/>
      </a:effectRef>
      <a:fontRef idx="minor"/>
    </dgm:style>
  </dgm:styleLbl>
  <dgm:styleLbl name="fgAcc0">
    <dgm:scene3d>
      <a:camera prst="orthographicFront"/>
      <a:lightRig rig="threePt" dir="t"/>
    </dgm:scene3d>
    <dgm:sp3d/>
    <dgm:style>
      <a:lnRef idx="2">
        <a:srgbClr val="000000"/>
      </a:lnRef>
      <a:fillRef idx="1">
        <a:srgbClr val="000000"/>
      </a:fillRef>
      <a:effectRef idx="0">
        <a:srgbClr val="000000"/>
      </a:effectRef>
      <a:fontRef idx="minor"/>
    </dgm:style>
  </dgm:styleLbl>
  <dgm:styleLbl name="fgAcc1">
    <dgm:scene3d>
      <a:camera prst="orthographicFront"/>
      <a:lightRig rig="threePt" dir="t"/>
    </dgm:scene3d>
    <dgm:sp3d/>
    <dgm:style>
      <a:lnRef idx="2">
        <a:srgbClr val="000000"/>
      </a:lnRef>
      <a:fillRef idx="1">
        <a:srgbClr val="000000"/>
      </a:fillRef>
      <a:effectRef idx="0">
        <a:srgbClr val="000000"/>
      </a:effectRef>
      <a:fontRef idx="minor"/>
    </dgm:style>
  </dgm:styleLbl>
  <dgm:styleLbl name="fgAcc2">
    <dgm:scene3d>
      <a:camera prst="orthographicFront"/>
      <a:lightRig rig="threePt" dir="t"/>
    </dgm:scene3d>
    <dgm:sp3d/>
    <dgm:style>
      <a:lnRef idx="2">
        <a:srgbClr val="000000"/>
      </a:lnRef>
      <a:fillRef idx="1">
        <a:srgbClr val="000000"/>
      </a:fillRef>
      <a:effectRef idx="0">
        <a:srgbClr val="000000"/>
      </a:effectRef>
      <a:fontRef idx="minor"/>
    </dgm:style>
  </dgm:styleLbl>
  <dgm:styleLbl name="fgAcc3">
    <dgm:scene3d>
      <a:camera prst="orthographicFront"/>
      <a:lightRig rig="threePt" dir="t"/>
    </dgm:scene3d>
    <dgm:sp3d/>
    <dgm:style>
      <a:lnRef idx="2">
        <a:srgbClr val="000000"/>
      </a:lnRef>
      <a:fillRef idx="1">
        <a:srgbClr val="000000"/>
      </a:fillRef>
      <a:effectRef idx="0">
        <a:srgbClr val="000000"/>
      </a:effectRef>
      <a:fontRef idx="minor"/>
    </dgm:style>
  </dgm:styleLbl>
  <dgm:styleLbl name="fgAcc4">
    <dgm:scene3d>
      <a:camera prst="orthographicFront"/>
      <a:lightRig rig="threePt" dir="t"/>
    </dgm:scene3d>
    <dgm:sp3d/>
    <dgm:style>
      <a:lnRef idx="2">
        <a:srgbClr val="000000"/>
      </a:lnRef>
      <a:fillRef idx="1">
        <a:srgbClr val="000000"/>
      </a:fillRef>
      <a:effectRef idx="0">
        <a:srgbClr val="000000"/>
      </a:effectRef>
      <a:fontRef idx="minor"/>
    </dgm:style>
  </dgm:styleLbl>
  <dgm:styleLbl name="fgAccFollowNode1">
    <dgm:scene3d>
      <a:camera prst="orthographicFront"/>
      <a:lightRig rig="threePt" dir="t"/>
    </dgm:scene3d>
    <dgm:sp3d/>
    <dgm:style>
      <a:lnRef idx="2">
        <a:srgbClr val="000000"/>
      </a:lnRef>
      <a:fillRef idx="1">
        <a:srgbClr val="000000"/>
      </a:fillRef>
      <a:effectRef idx="0">
        <a:srgbClr val="000000"/>
      </a:effectRef>
      <a:fontRef idx="minor"/>
    </dgm:style>
  </dgm:styleLbl>
  <dgm:styleLbl name="fgImgPlace1">
    <dgm:scene3d>
      <a:camera prst="orthographicFront"/>
      <a:lightRig rig="threePt" dir="t"/>
    </dgm:scene3d>
    <dgm:sp3d/>
    <dgm:style>
      <a:lnRef idx="2">
        <a:srgbClr val="000000"/>
      </a:lnRef>
      <a:fillRef idx="1">
        <a:srgbClr val="000000"/>
      </a:fillRef>
      <a:effectRef idx="0">
        <a:srgbClr val="000000"/>
      </a:effectRef>
      <a:fontRef idx="minor"/>
    </dgm:style>
  </dgm:styleLbl>
  <dgm:styleLbl name="fgShp">
    <dgm:scene3d>
      <a:camera prst="orthographicFront"/>
      <a:lightRig rig="threePt" dir="t"/>
    </dgm:scene3d>
    <dgm:sp3d/>
    <dgm:style>
      <a:lnRef idx="2">
        <a:srgbClr val="000000"/>
      </a:lnRef>
      <a:fillRef idx="1">
        <a:srgbClr val="000000"/>
      </a:fillRef>
      <a:effectRef idx="0">
        <a:srgbClr val="000000"/>
      </a:effectRef>
      <a:fontRef idx="minor"/>
    </dgm:style>
  </dgm:styleLbl>
  <dgm:styleLbl name="fgSibTrans2D1">
    <dgm:scene3d>
      <a:camera prst="orthographicFront"/>
      <a:lightRig rig="threePt" dir="t"/>
    </dgm:scene3d>
    <dgm:sp3d/>
    <dgm:style>
      <a:lnRef idx="0">
        <a:srgbClr val="000000"/>
      </a:lnRef>
      <a:fillRef idx="1">
        <a:srgbClr val="000000"/>
      </a:fillRef>
      <a:effectRef idx="0">
        <a:srgbClr val="000000"/>
      </a:effectRef>
      <a:fontRef idx="minor">
        <a:schemeClr val="lt1"/>
      </a:fontRef>
    </dgm:style>
  </dgm:styleLbl>
  <dgm:styleLbl name="lnNode1">
    <dgm:scene3d>
      <a:camera prst="orthographicFront"/>
      <a:lightRig rig="threePt" dir="t"/>
    </dgm:scene3d>
    <dgm:sp3d/>
    <dgm:style>
      <a:lnRef idx="2">
        <a:srgbClr val="000000"/>
      </a:lnRef>
      <a:fillRef idx="1">
        <a:srgbClr val="000000"/>
      </a:fillRef>
      <a:effectRef idx="0">
        <a:srgbClr val="000000"/>
      </a:effectRef>
      <a:fontRef idx="minor">
        <a:schemeClr val="lt1"/>
      </a:fontRef>
    </dgm:style>
  </dgm:styleLbl>
  <dgm:styleLbl name="node0">
    <dgm:scene3d>
      <a:camera prst="orthographicFront"/>
      <a:lightRig rig="threePt" dir="t"/>
    </dgm:scene3d>
    <dgm:sp3d/>
    <dgm:style>
      <a:lnRef idx="2">
        <a:srgbClr val="000000"/>
      </a:lnRef>
      <a:fillRef idx="1">
        <a:srgbClr val="000000"/>
      </a:fillRef>
      <a:effectRef idx="0">
        <a:srgbClr val="000000"/>
      </a:effectRef>
      <a:fontRef idx="minor">
        <a:schemeClr val="lt1"/>
      </a:fontRef>
    </dgm:style>
  </dgm:styleLbl>
  <dgm:styleLbl name="node1">
    <dgm:scene3d>
      <a:camera prst="orthographicFront"/>
      <a:lightRig rig="threePt" dir="t"/>
    </dgm:scene3d>
    <dgm:sp3d/>
    <dgm:style>
      <a:lnRef idx="2">
        <a:srgbClr val="000000"/>
      </a:lnRef>
      <a:fillRef idx="1">
        <a:srgbClr val="000000"/>
      </a:fillRef>
      <a:effectRef idx="0">
        <a:srgbClr val="000000"/>
      </a:effectRef>
      <a:fontRef idx="minor">
        <a:schemeClr val="lt1"/>
      </a:fontRef>
    </dgm:style>
  </dgm:styleLbl>
  <dgm:styleLbl name="node2">
    <dgm:scene3d>
      <a:camera prst="orthographicFront"/>
      <a:lightRig rig="threePt" dir="t"/>
    </dgm:scene3d>
    <dgm:sp3d/>
    <dgm:style>
      <a:lnRef idx="2">
        <a:srgbClr val="000000"/>
      </a:lnRef>
      <a:fillRef idx="1">
        <a:srgbClr val="000000"/>
      </a:fillRef>
      <a:effectRef idx="0">
        <a:srgbClr val="000000"/>
      </a:effectRef>
      <a:fontRef idx="minor">
        <a:schemeClr val="lt1"/>
      </a:fontRef>
    </dgm:style>
  </dgm:styleLbl>
  <dgm:styleLbl name="node3">
    <dgm:scene3d>
      <a:camera prst="orthographicFront"/>
      <a:lightRig rig="threePt" dir="t"/>
    </dgm:scene3d>
    <dgm:sp3d/>
    <dgm:style>
      <a:lnRef idx="2">
        <a:srgbClr val="000000"/>
      </a:lnRef>
      <a:fillRef idx="1">
        <a:srgbClr val="000000"/>
      </a:fillRef>
      <a:effectRef idx="0">
        <a:srgbClr val="000000"/>
      </a:effectRef>
      <a:fontRef idx="minor">
        <a:schemeClr val="lt1"/>
      </a:fontRef>
    </dgm:style>
  </dgm:styleLbl>
  <dgm:styleLbl name="node4">
    <dgm:scene3d>
      <a:camera prst="orthographicFront"/>
      <a:lightRig rig="threePt" dir="t"/>
    </dgm:scene3d>
    <dgm:sp3d/>
    <dgm:style>
      <a:lnRef idx="2">
        <a:srgbClr val="000000"/>
      </a:lnRef>
      <a:fillRef idx="1">
        <a:srgbClr val="000000"/>
      </a:fillRef>
      <a:effectRef idx="0">
        <a:srgbClr val="000000"/>
      </a:effectRef>
      <a:fontRef idx="minor">
        <a:schemeClr val="lt1"/>
      </a:fontRef>
    </dgm:style>
  </dgm:styleLbl>
  <dgm:styleLbl name="parChTrans1D1">
    <dgm:scene3d>
      <a:camera prst="orthographicFront"/>
      <a:lightRig rig="threePt" dir="t"/>
    </dgm:scene3d>
    <dgm:sp3d/>
    <dgm:style>
      <a:lnRef idx="2">
        <a:srgbClr val="000000"/>
      </a:lnRef>
      <a:fillRef idx="0">
        <a:srgbClr val="000000"/>
      </a:fillRef>
      <a:effectRef idx="0">
        <a:srgbClr val="000000"/>
      </a:effectRef>
      <a:fontRef idx="minor"/>
    </dgm:style>
  </dgm:styleLbl>
  <dgm:styleLbl name="parChTrans1D2">
    <dgm:scene3d>
      <a:camera prst="orthographicFront"/>
      <a:lightRig rig="threePt" dir="t"/>
    </dgm:scene3d>
    <dgm:sp3d/>
    <dgm:style>
      <a:lnRef idx="2">
        <a:srgbClr val="000000"/>
      </a:lnRef>
      <a:fillRef idx="0">
        <a:srgbClr val="000000"/>
      </a:fillRef>
      <a:effectRef idx="0">
        <a:srgbClr val="000000"/>
      </a:effectRef>
      <a:fontRef idx="minor"/>
    </dgm:style>
  </dgm:styleLbl>
  <dgm:styleLbl name="parChTrans1D3">
    <dgm:scene3d>
      <a:camera prst="orthographicFront"/>
      <a:lightRig rig="threePt" dir="t"/>
    </dgm:scene3d>
    <dgm:sp3d/>
    <dgm:style>
      <a:lnRef idx="2">
        <a:srgbClr val="000000"/>
      </a:lnRef>
      <a:fillRef idx="0">
        <a:srgbClr val="000000"/>
      </a:fillRef>
      <a:effectRef idx="0">
        <a:srgbClr val="000000"/>
      </a:effectRef>
      <a:fontRef idx="minor"/>
    </dgm:style>
  </dgm:styleLbl>
  <dgm:styleLbl name="parChTrans1D4">
    <dgm:scene3d>
      <a:camera prst="orthographicFront"/>
      <a:lightRig rig="threePt" dir="t"/>
    </dgm:scene3d>
    <dgm:sp3d/>
    <dgm:style>
      <a:lnRef idx="2">
        <a:srgbClr val="000000"/>
      </a:lnRef>
      <a:fillRef idx="0">
        <a:srgbClr val="000000"/>
      </a:fillRef>
      <a:effectRef idx="0">
        <a:srgbClr val="000000"/>
      </a:effectRef>
      <a:fontRef idx="minor"/>
    </dgm:style>
  </dgm:styleLbl>
  <dgm:styleLbl name="parChTrans2D1">
    <dgm:scene3d>
      <a:camera prst="orthographicFront"/>
      <a:lightRig rig="threePt" dir="t"/>
    </dgm:scene3d>
    <dgm:sp3d/>
    <dgm:style>
      <a:lnRef idx="2">
        <a:srgbClr val="000000"/>
      </a:lnRef>
      <a:fillRef idx="1">
        <a:srgbClr val="000000"/>
      </a:fillRef>
      <a:effectRef idx="0">
        <a:srgbClr val="000000"/>
      </a:effectRef>
      <a:fontRef idx="minor">
        <a:schemeClr val="lt1"/>
      </a:fontRef>
    </dgm:style>
  </dgm:styleLbl>
  <dgm:styleLbl name="parChTrans2D2">
    <dgm:scene3d>
      <a:camera prst="orthographicFront"/>
      <a:lightRig rig="threePt" dir="t"/>
    </dgm:scene3d>
    <dgm:sp3d/>
    <dgm:style>
      <a:lnRef idx="2">
        <a:srgbClr val="000000"/>
      </a:lnRef>
      <a:fillRef idx="1">
        <a:srgbClr val="000000"/>
      </a:fillRef>
      <a:effectRef idx="0">
        <a:srgbClr val="000000"/>
      </a:effectRef>
      <a:fontRef idx="minor">
        <a:schemeClr val="lt1"/>
      </a:fontRef>
    </dgm:style>
  </dgm:styleLbl>
  <dgm:styleLbl name="parChTrans2D3">
    <dgm:scene3d>
      <a:camera prst="orthographicFront"/>
      <a:lightRig rig="threePt" dir="t"/>
    </dgm:scene3d>
    <dgm:sp3d/>
    <dgm:style>
      <a:lnRef idx="2">
        <a:srgbClr val="000000"/>
      </a:lnRef>
      <a:fillRef idx="1">
        <a:srgbClr val="000000"/>
      </a:fillRef>
      <a:effectRef idx="0">
        <a:srgbClr val="000000"/>
      </a:effectRef>
      <a:fontRef idx="minor">
        <a:schemeClr val="lt1"/>
      </a:fontRef>
    </dgm:style>
  </dgm:styleLbl>
  <dgm:styleLbl name="parChTrans2D4">
    <dgm:scene3d>
      <a:camera prst="orthographicFront"/>
      <a:lightRig rig="threePt" dir="t"/>
    </dgm:scene3d>
    <dgm:sp3d/>
    <dgm:style>
      <a:lnRef idx="2">
        <a:srgbClr val="000000"/>
      </a:lnRef>
      <a:fillRef idx="1">
        <a:srgbClr val="000000"/>
      </a:fillRef>
      <a:effectRef idx="0">
        <a:srgbClr val="000000"/>
      </a:effectRef>
      <a:fontRef idx="minor">
        <a:schemeClr val="lt1"/>
      </a:fontRef>
    </dgm:style>
  </dgm:styleLbl>
  <dgm:styleLbl name="revTx">
    <dgm:scene3d>
      <a:camera prst="orthographicFront"/>
      <a:lightRig rig="threePt" dir="t"/>
    </dgm:scene3d>
    <dgm:sp3d/>
    <dgm:style>
      <a:lnRef idx="0">
        <a:srgbClr val="000000"/>
      </a:lnRef>
      <a:fillRef idx="0">
        <a:srgbClr val="000000"/>
      </a:fillRef>
      <a:effectRef idx="0">
        <a:srgbClr val="000000"/>
      </a:effectRef>
      <a:fontRef idx="minor"/>
    </dgm:style>
  </dgm:styleLbl>
  <dgm:styleLbl name="sibTrans1D1">
    <dgm:scene3d>
      <a:camera prst="orthographicFront"/>
      <a:lightRig rig="threePt" dir="t"/>
    </dgm:scene3d>
    <dgm:sp3d/>
    <dgm:style>
      <a:lnRef idx="1">
        <a:srgbClr val="000000"/>
      </a:lnRef>
      <a:fillRef idx="0">
        <a:srgbClr val="000000"/>
      </a:fillRef>
      <a:effectRef idx="0">
        <a:srgbClr val="000000"/>
      </a:effectRef>
      <a:fontRef idx="minor"/>
    </dgm:style>
  </dgm:styleLbl>
  <dgm:styleLbl name="sibTrans2D1">
    <dgm:scene3d>
      <a:camera prst="orthographicFront"/>
      <a:lightRig rig="threePt" dir="t"/>
    </dgm:scene3d>
    <dgm:sp3d/>
    <dgm:style>
      <a:lnRef idx="0">
        <a:srgbClr val="000000"/>
      </a:lnRef>
      <a:fillRef idx="1">
        <a:srgbClr val="000000"/>
      </a:fillRef>
      <a:effectRef idx="0">
        <a:srgbClr val="000000"/>
      </a:effectRef>
      <a:fontRef idx="minor">
        <a:schemeClr val="lt1"/>
      </a:fontRef>
    </dgm:style>
  </dgm:styleLbl>
  <dgm:styleLbl name="solidAlignAcc1">
    <dgm:scene3d>
      <a:camera prst="orthographicFront"/>
      <a:lightRig rig="threePt" dir="t"/>
    </dgm:scene3d>
    <dgm:sp3d/>
    <dgm:style>
      <a:lnRef idx="2">
        <a:srgbClr val="000000"/>
      </a:lnRef>
      <a:fillRef idx="1">
        <a:srgbClr val="000000"/>
      </a:fillRef>
      <a:effectRef idx="0">
        <a:srgbClr val="000000"/>
      </a:effectRef>
      <a:fontRef idx="minor"/>
    </dgm:style>
  </dgm:styleLbl>
  <dgm:styleLbl name="solidBgAcc1">
    <dgm:scene3d>
      <a:camera prst="orthographicFront"/>
      <a:lightRig rig="threePt" dir="t"/>
    </dgm:scene3d>
    <dgm:sp3d/>
    <dgm:style>
      <a:lnRef idx="2">
        <a:srgbClr val="000000"/>
      </a:lnRef>
      <a:fillRef idx="1">
        <a:srgbClr val="000000"/>
      </a:fillRef>
      <a:effectRef idx="0">
        <a:srgbClr val="000000"/>
      </a:effectRef>
      <a:fontRef idx="minor"/>
    </dgm:style>
  </dgm:styleLbl>
  <dgm:styleLbl name="solidFgAcc1">
    <dgm:scene3d>
      <a:camera prst="orthographicFront"/>
      <a:lightRig rig="threePt" dir="t"/>
    </dgm:scene3d>
    <dgm:sp3d/>
    <dgm:style>
      <a:lnRef idx="2">
        <a:srgbClr val="000000"/>
      </a:lnRef>
      <a:fillRef idx="1">
        <a:srgbClr val="000000"/>
      </a:fillRef>
      <a:effectRef idx="0">
        <a:srgbClr val="000000"/>
      </a:effectRef>
      <a:fontRef idx="minor"/>
    </dgm:style>
  </dgm:styleLbl>
  <dgm:styleLbl name="trAlignAcc1">
    <dgm:scene3d>
      <a:camera prst="orthographicFront"/>
      <a:lightRig rig="threePt" dir="t"/>
    </dgm:scene3d>
    <dgm:sp3d/>
    <dgm:style>
      <a:lnRef idx="1">
        <a:srgbClr val="000000"/>
      </a:lnRef>
      <a:fillRef idx="1">
        <a:srgbClr val="000000"/>
      </a:fillRef>
      <a:effectRef idx="0">
        <a:srgbClr val="000000"/>
      </a:effectRef>
      <a:fontRef idx="minor"/>
    </dgm:style>
  </dgm:styleLbl>
  <dgm:styleLbl name="trBgShp">
    <dgm:scene3d>
      <a:camera prst="orthographicFront"/>
      <a:lightRig rig="threePt" dir="t"/>
    </dgm:scene3d>
    <dgm:sp3d/>
    <dgm:style>
      <a:lnRef idx="0">
        <a:srgbClr val="000000"/>
      </a:lnRef>
      <a:fillRef idx="1">
        <a:srgbClr val="000000"/>
      </a:fillRef>
      <a:effectRef idx="0">
        <a:srgbClr val="000000"/>
      </a:effectRef>
      <a:fontRef idx="minor"/>
    </dgm:style>
  </dgm:styleLbl>
  <dgm:styleLbl name="vennNode1">
    <dgm:scene3d>
      <a:camera prst="orthographicFront"/>
      <a:lightRig rig="threePt" dir="t"/>
    </dgm:scene3d>
    <dgm:sp3d/>
    <dgm:style>
      <a:lnRef idx="2">
        <a:srgbClr val="000000"/>
      </a:lnRef>
      <a:fillRef idx="1">
        <a:srgbClr val="000000"/>
      </a:fillRef>
      <a:effectRef idx="0">
        <a:srgbClr val="000000"/>
      </a:effectRef>
      <a:fontRef idx="minor">
        <a:schemeClr val="tx1"/>
      </a:fontRef>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sp3d/>
    <dgm:style>
      <a:lnRef idx="2">
        <a:srgbClr val="000000"/>
      </a:lnRef>
      <a:fillRef idx="1">
        <a:srgbClr val="000000"/>
      </a:fillRef>
      <a:effectRef idx="0">
        <a:srgbClr val="000000"/>
      </a:effectRef>
      <a:fontRef idx="minor"/>
    </dgm:style>
  </dgm:styleLbl>
  <dgm:styleLbl name="alignAccFollowNode1">
    <dgm:scene3d>
      <a:camera prst="orthographicFront"/>
      <a:lightRig rig="threePt" dir="t"/>
    </dgm:scene3d>
    <dgm:sp3d/>
    <dgm:style>
      <a:lnRef idx="2">
        <a:srgbClr val="000000"/>
      </a:lnRef>
      <a:fillRef idx="1">
        <a:srgbClr val="000000"/>
      </a:fillRef>
      <a:effectRef idx="0">
        <a:srgbClr val="000000"/>
      </a:effectRef>
      <a:fontRef idx="minor"/>
    </dgm:style>
  </dgm:styleLbl>
  <dgm:styleLbl name="alignImgPlace1">
    <dgm:scene3d>
      <a:camera prst="orthographicFront"/>
      <a:lightRig rig="threePt" dir="t"/>
    </dgm:scene3d>
    <dgm:sp3d/>
    <dgm:style>
      <a:lnRef idx="2">
        <a:srgbClr val="000000"/>
      </a:lnRef>
      <a:fillRef idx="1">
        <a:srgbClr val="000000"/>
      </a:fillRef>
      <a:effectRef idx="0">
        <a:srgbClr val="000000"/>
      </a:effectRef>
      <a:fontRef idx="minor"/>
    </dgm:style>
  </dgm:styleLbl>
  <dgm:styleLbl name="alignNode1">
    <dgm:scene3d>
      <a:camera prst="orthographicFront"/>
      <a:lightRig rig="threePt" dir="t"/>
    </dgm:scene3d>
    <dgm:sp3d/>
    <dgm:style>
      <a:lnRef idx="2">
        <a:srgbClr val="000000"/>
      </a:lnRef>
      <a:fillRef idx="1">
        <a:srgbClr val="000000"/>
      </a:fillRef>
      <a:effectRef idx="0">
        <a:srgbClr val="000000"/>
      </a:effectRef>
      <a:fontRef idx="minor">
        <a:schemeClr val="lt1"/>
      </a:fontRef>
    </dgm:style>
  </dgm:styleLbl>
  <dgm:styleLbl name="asst0">
    <dgm:scene3d>
      <a:camera prst="orthographicFront"/>
      <a:lightRig rig="threePt" dir="t"/>
    </dgm:scene3d>
    <dgm:sp3d/>
    <dgm:style>
      <a:lnRef idx="2">
        <a:srgbClr val="000000"/>
      </a:lnRef>
      <a:fillRef idx="1">
        <a:srgbClr val="000000"/>
      </a:fillRef>
      <a:effectRef idx="0">
        <a:srgbClr val="000000"/>
      </a:effectRef>
      <a:fontRef idx="minor">
        <a:schemeClr val="lt1"/>
      </a:fontRef>
    </dgm:style>
  </dgm:styleLbl>
  <dgm:styleLbl name="asst1">
    <dgm:scene3d>
      <a:camera prst="orthographicFront"/>
      <a:lightRig rig="threePt" dir="t"/>
    </dgm:scene3d>
    <dgm:sp3d/>
    <dgm:style>
      <a:lnRef idx="2">
        <a:srgbClr val="000000"/>
      </a:lnRef>
      <a:fillRef idx="1">
        <a:srgbClr val="000000"/>
      </a:fillRef>
      <a:effectRef idx="0">
        <a:srgbClr val="000000"/>
      </a:effectRef>
      <a:fontRef idx="minor">
        <a:schemeClr val="lt1"/>
      </a:fontRef>
    </dgm:style>
  </dgm:styleLbl>
  <dgm:styleLbl name="asst2">
    <dgm:scene3d>
      <a:camera prst="orthographicFront"/>
      <a:lightRig rig="threePt" dir="t"/>
    </dgm:scene3d>
    <dgm:sp3d/>
    <dgm:style>
      <a:lnRef idx="2">
        <a:srgbClr val="000000"/>
      </a:lnRef>
      <a:fillRef idx="1">
        <a:srgbClr val="000000"/>
      </a:fillRef>
      <a:effectRef idx="0">
        <a:srgbClr val="000000"/>
      </a:effectRef>
      <a:fontRef idx="minor">
        <a:schemeClr val="lt1"/>
      </a:fontRef>
    </dgm:style>
  </dgm:styleLbl>
  <dgm:styleLbl name="asst3">
    <dgm:scene3d>
      <a:camera prst="orthographicFront"/>
      <a:lightRig rig="threePt" dir="t"/>
    </dgm:scene3d>
    <dgm:sp3d/>
    <dgm:style>
      <a:lnRef idx="2">
        <a:srgbClr val="000000"/>
      </a:lnRef>
      <a:fillRef idx="1">
        <a:srgbClr val="000000"/>
      </a:fillRef>
      <a:effectRef idx="0">
        <a:srgbClr val="000000"/>
      </a:effectRef>
      <a:fontRef idx="minor">
        <a:schemeClr val="lt1"/>
      </a:fontRef>
    </dgm:style>
  </dgm:styleLbl>
  <dgm:styleLbl name="asst4">
    <dgm:scene3d>
      <a:camera prst="orthographicFront"/>
      <a:lightRig rig="threePt" dir="t"/>
    </dgm:scene3d>
    <dgm:sp3d/>
    <dgm:style>
      <a:lnRef idx="2">
        <a:srgbClr val="000000"/>
      </a:lnRef>
      <a:fillRef idx="1">
        <a:srgbClr val="000000"/>
      </a:fillRef>
      <a:effectRef idx="0">
        <a:srgbClr val="000000"/>
      </a:effectRef>
      <a:fontRef idx="minor">
        <a:schemeClr val="lt1"/>
      </a:fontRef>
    </dgm:style>
  </dgm:styleLbl>
  <dgm:styleLbl name="bgAcc1">
    <dgm:scene3d>
      <a:camera prst="orthographicFront"/>
      <a:lightRig rig="threePt" dir="t"/>
    </dgm:scene3d>
    <dgm:sp3d/>
    <dgm:style>
      <a:lnRef idx="2">
        <a:srgbClr val="000000"/>
      </a:lnRef>
      <a:fillRef idx="1">
        <a:srgbClr val="000000"/>
      </a:fillRef>
      <a:effectRef idx="0">
        <a:srgbClr val="000000"/>
      </a:effectRef>
      <a:fontRef idx="minor"/>
    </dgm:style>
  </dgm:styleLbl>
  <dgm:styleLbl name="bgAccFollowNode1">
    <dgm:scene3d>
      <a:camera prst="orthographicFront"/>
      <a:lightRig rig="threePt" dir="t"/>
    </dgm:scene3d>
    <dgm:sp3d/>
    <dgm:style>
      <a:lnRef idx="2">
        <a:srgbClr val="000000"/>
      </a:lnRef>
      <a:fillRef idx="1">
        <a:srgbClr val="000000"/>
      </a:fillRef>
      <a:effectRef idx="0">
        <a:srgbClr val="000000"/>
      </a:effectRef>
      <a:fontRef idx="minor"/>
    </dgm:style>
  </dgm:styleLbl>
  <dgm:styleLbl name="bgImgPlace1">
    <dgm:scene3d>
      <a:camera prst="orthographicFront"/>
      <a:lightRig rig="threePt" dir="t"/>
    </dgm:scene3d>
    <dgm:sp3d/>
    <dgm:style>
      <a:lnRef idx="2">
        <a:srgbClr val="000000"/>
      </a:lnRef>
      <a:fillRef idx="1">
        <a:srgbClr val="000000"/>
      </a:fillRef>
      <a:effectRef idx="0">
        <a:srgbClr val="000000"/>
      </a:effectRef>
      <a:fontRef idx="minor"/>
    </dgm:style>
  </dgm:styleLbl>
  <dgm:styleLbl name="bgShp">
    <dgm:scene3d>
      <a:camera prst="orthographicFront"/>
      <a:lightRig rig="threePt" dir="t"/>
    </dgm:scene3d>
    <dgm:sp3d/>
    <dgm:style>
      <a:lnRef idx="0">
        <a:srgbClr val="000000"/>
      </a:lnRef>
      <a:fillRef idx="1">
        <a:srgbClr val="000000"/>
      </a:fillRef>
      <a:effectRef idx="0">
        <a:srgbClr val="000000"/>
      </a:effectRef>
      <a:fontRef idx="minor"/>
    </dgm:style>
  </dgm:styleLbl>
  <dgm:styleLbl name="bgSibTrans2D1">
    <dgm:scene3d>
      <a:camera prst="orthographicFront"/>
      <a:lightRig rig="threePt" dir="t"/>
    </dgm:scene3d>
    <dgm:sp3d/>
    <dgm:style>
      <a:lnRef idx="0">
        <a:srgbClr val="000000"/>
      </a:lnRef>
      <a:fillRef idx="1">
        <a:srgbClr val="000000"/>
      </a:fillRef>
      <a:effectRef idx="0">
        <a:srgbClr val="000000"/>
      </a:effectRef>
      <a:fontRef idx="minor">
        <a:schemeClr val="lt1"/>
      </a:fontRef>
    </dgm:style>
  </dgm:styleLbl>
  <dgm:styleLbl name="callout">
    <dgm:scene3d>
      <a:camera prst="orthographicFront"/>
      <a:lightRig rig="threePt" dir="t"/>
    </dgm:scene3d>
    <dgm:sp3d/>
    <dgm:style>
      <a:lnRef idx="2">
        <a:srgbClr val="000000"/>
      </a:lnRef>
      <a:fillRef idx="1">
        <a:srgbClr val="000000"/>
      </a:fillRef>
      <a:effectRef idx="0">
        <a:srgbClr val="000000"/>
      </a:effectRef>
      <a:fontRef idx="minor"/>
    </dgm:style>
  </dgm:styleLbl>
  <dgm:styleLbl name="conFgAcc1">
    <dgm:scene3d>
      <a:camera prst="orthographicFront"/>
      <a:lightRig rig="threePt" dir="t"/>
    </dgm:scene3d>
    <dgm:sp3d/>
    <dgm:style>
      <a:lnRef idx="2">
        <a:srgbClr val="000000"/>
      </a:lnRef>
      <a:fillRef idx="1">
        <a:srgbClr val="000000"/>
      </a:fillRef>
      <a:effectRef idx="0">
        <a:srgbClr val="000000"/>
      </a:effectRef>
      <a:fontRef idx="minor"/>
    </dgm:style>
  </dgm:styleLbl>
  <dgm:styleLbl name="dkBgShp">
    <dgm:scene3d>
      <a:camera prst="orthographicFront"/>
      <a:lightRig rig="threePt" dir="t"/>
    </dgm:scene3d>
    <dgm:sp3d/>
    <dgm:style>
      <a:lnRef idx="0">
        <a:srgbClr val="000000"/>
      </a:lnRef>
      <a:fillRef idx="1">
        <a:srgbClr val="000000"/>
      </a:fillRef>
      <a:effectRef idx="0">
        <a:srgbClr val="000000"/>
      </a:effectRef>
      <a:fontRef idx="minor"/>
    </dgm:style>
  </dgm:styleLbl>
  <dgm:styleLbl name="fgAcc0">
    <dgm:scene3d>
      <a:camera prst="orthographicFront"/>
      <a:lightRig rig="threePt" dir="t"/>
    </dgm:scene3d>
    <dgm:sp3d/>
    <dgm:style>
      <a:lnRef idx="2">
        <a:srgbClr val="000000"/>
      </a:lnRef>
      <a:fillRef idx="1">
        <a:srgbClr val="000000"/>
      </a:fillRef>
      <a:effectRef idx="0">
        <a:srgbClr val="000000"/>
      </a:effectRef>
      <a:fontRef idx="minor"/>
    </dgm:style>
  </dgm:styleLbl>
  <dgm:styleLbl name="fgAcc1">
    <dgm:scene3d>
      <a:camera prst="orthographicFront"/>
      <a:lightRig rig="threePt" dir="t"/>
    </dgm:scene3d>
    <dgm:sp3d/>
    <dgm:style>
      <a:lnRef idx="2">
        <a:srgbClr val="000000"/>
      </a:lnRef>
      <a:fillRef idx="1">
        <a:srgbClr val="000000"/>
      </a:fillRef>
      <a:effectRef idx="0">
        <a:srgbClr val="000000"/>
      </a:effectRef>
      <a:fontRef idx="minor"/>
    </dgm:style>
  </dgm:styleLbl>
  <dgm:styleLbl name="fgAcc2">
    <dgm:scene3d>
      <a:camera prst="orthographicFront"/>
      <a:lightRig rig="threePt" dir="t"/>
    </dgm:scene3d>
    <dgm:sp3d/>
    <dgm:style>
      <a:lnRef idx="2">
        <a:srgbClr val="000000"/>
      </a:lnRef>
      <a:fillRef idx="1">
        <a:srgbClr val="000000"/>
      </a:fillRef>
      <a:effectRef idx="0">
        <a:srgbClr val="000000"/>
      </a:effectRef>
      <a:fontRef idx="minor"/>
    </dgm:style>
  </dgm:styleLbl>
  <dgm:styleLbl name="fgAcc3">
    <dgm:scene3d>
      <a:camera prst="orthographicFront"/>
      <a:lightRig rig="threePt" dir="t"/>
    </dgm:scene3d>
    <dgm:sp3d/>
    <dgm:style>
      <a:lnRef idx="2">
        <a:srgbClr val="000000"/>
      </a:lnRef>
      <a:fillRef idx="1">
        <a:srgbClr val="000000"/>
      </a:fillRef>
      <a:effectRef idx="0">
        <a:srgbClr val="000000"/>
      </a:effectRef>
      <a:fontRef idx="minor"/>
    </dgm:style>
  </dgm:styleLbl>
  <dgm:styleLbl name="fgAcc4">
    <dgm:scene3d>
      <a:camera prst="orthographicFront"/>
      <a:lightRig rig="threePt" dir="t"/>
    </dgm:scene3d>
    <dgm:sp3d/>
    <dgm:style>
      <a:lnRef idx="2">
        <a:srgbClr val="000000"/>
      </a:lnRef>
      <a:fillRef idx="1">
        <a:srgbClr val="000000"/>
      </a:fillRef>
      <a:effectRef idx="0">
        <a:srgbClr val="000000"/>
      </a:effectRef>
      <a:fontRef idx="minor"/>
    </dgm:style>
  </dgm:styleLbl>
  <dgm:styleLbl name="fgAccFollowNode1">
    <dgm:scene3d>
      <a:camera prst="orthographicFront"/>
      <a:lightRig rig="threePt" dir="t"/>
    </dgm:scene3d>
    <dgm:sp3d/>
    <dgm:style>
      <a:lnRef idx="2">
        <a:srgbClr val="000000"/>
      </a:lnRef>
      <a:fillRef idx="1">
        <a:srgbClr val="000000"/>
      </a:fillRef>
      <a:effectRef idx="0">
        <a:srgbClr val="000000"/>
      </a:effectRef>
      <a:fontRef idx="minor"/>
    </dgm:style>
  </dgm:styleLbl>
  <dgm:styleLbl name="fgImgPlace1">
    <dgm:scene3d>
      <a:camera prst="orthographicFront"/>
      <a:lightRig rig="threePt" dir="t"/>
    </dgm:scene3d>
    <dgm:sp3d/>
    <dgm:style>
      <a:lnRef idx="2">
        <a:srgbClr val="000000"/>
      </a:lnRef>
      <a:fillRef idx="1">
        <a:srgbClr val="000000"/>
      </a:fillRef>
      <a:effectRef idx="0">
        <a:srgbClr val="000000"/>
      </a:effectRef>
      <a:fontRef idx="minor"/>
    </dgm:style>
  </dgm:styleLbl>
  <dgm:styleLbl name="fgShp">
    <dgm:scene3d>
      <a:camera prst="orthographicFront"/>
      <a:lightRig rig="threePt" dir="t"/>
    </dgm:scene3d>
    <dgm:sp3d/>
    <dgm:style>
      <a:lnRef idx="2">
        <a:srgbClr val="000000"/>
      </a:lnRef>
      <a:fillRef idx="1">
        <a:srgbClr val="000000"/>
      </a:fillRef>
      <a:effectRef idx="0">
        <a:srgbClr val="000000"/>
      </a:effectRef>
      <a:fontRef idx="minor"/>
    </dgm:style>
  </dgm:styleLbl>
  <dgm:styleLbl name="fgSibTrans2D1">
    <dgm:scene3d>
      <a:camera prst="orthographicFront"/>
      <a:lightRig rig="threePt" dir="t"/>
    </dgm:scene3d>
    <dgm:sp3d/>
    <dgm:style>
      <a:lnRef idx="0">
        <a:srgbClr val="000000"/>
      </a:lnRef>
      <a:fillRef idx="1">
        <a:srgbClr val="000000"/>
      </a:fillRef>
      <a:effectRef idx="0">
        <a:srgbClr val="000000"/>
      </a:effectRef>
      <a:fontRef idx="minor">
        <a:schemeClr val="lt1"/>
      </a:fontRef>
    </dgm:style>
  </dgm:styleLbl>
  <dgm:styleLbl name="lnNode1">
    <dgm:scene3d>
      <a:camera prst="orthographicFront"/>
      <a:lightRig rig="threePt" dir="t"/>
    </dgm:scene3d>
    <dgm:sp3d/>
    <dgm:style>
      <a:lnRef idx="2">
        <a:srgbClr val="000000"/>
      </a:lnRef>
      <a:fillRef idx="1">
        <a:srgbClr val="000000"/>
      </a:fillRef>
      <a:effectRef idx="0">
        <a:srgbClr val="000000"/>
      </a:effectRef>
      <a:fontRef idx="minor">
        <a:schemeClr val="lt1"/>
      </a:fontRef>
    </dgm:style>
  </dgm:styleLbl>
  <dgm:styleLbl name="node0">
    <dgm:scene3d>
      <a:camera prst="orthographicFront"/>
      <a:lightRig rig="threePt" dir="t"/>
    </dgm:scene3d>
    <dgm:sp3d/>
    <dgm:style>
      <a:lnRef idx="2">
        <a:srgbClr val="000000"/>
      </a:lnRef>
      <a:fillRef idx="1">
        <a:srgbClr val="000000"/>
      </a:fillRef>
      <a:effectRef idx="0">
        <a:srgbClr val="000000"/>
      </a:effectRef>
      <a:fontRef idx="minor">
        <a:schemeClr val="lt1"/>
      </a:fontRef>
    </dgm:style>
  </dgm:styleLbl>
  <dgm:styleLbl name="node1">
    <dgm:scene3d>
      <a:camera prst="orthographicFront"/>
      <a:lightRig rig="threePt" dir="t"/>
    </dgm:scene3d>
    <dgm:sp3d/>
    <dgm:style>
      <a:lnRef idx="2">
        <a:srgbClr val="000000"/>
      </a:lnRef>
      <a:fillRef idx="1">
        <a:srgbClr val="000000"/>
      </a:fillRef>
      <a:effectRef idx="0">
        <a:srgbClr val="000000"/>
      </a:effectRef>
      <a:fontRef idx="minor">
        <a:schemeClr val="lt1"/>
      </a:fontRef>
    </dgm:style>
  </dgm:styleLbl>
  <dgm:styleLbl name="node2">
    <dgm:scene3d>
      <a:camera prst="orthographicFront"/>
      <a:lightRig rig="threePt" dir="t"/>
    </dgm:scene3d>
    <dgm:sp3d/>
    <dgm:style>
      <a:lnRef idx="2">
        <a:srgbClr val="000000"/>
      </a:lnRef>
      <a:fillRef idx="1">
        <a:srgbClr val="000000"/>
      </a:fillRef>
      <a:effectRef idx="0">
        <a:srgbClr val="000000"/>
      </a:effectRef>
      <a:fontRef idx="minor">
        <a:schemeClr val="lt1"/>
      </a:fontRef>
    </dgm:style>
  </dgm:styleLbl>
  <dgm:styleLbl name="node3">
    <dgm:scene3d>
      <a:camera prst="orthographicFront"/>
      <a:lightRig rig="threePt" dir="t"/>
    </dgm:scene3d>
    <dgm:sp3d/>
    <dgm:style>
      <a:lnRef idx="2">
        <a:srgbClr val="000000"/>
      </a:lnRef>
      <a:fillRef idx="1">
        <a:srgbClr val="000000"/>
      </a:fillRef>
      <a:effectRef idx="0">
        <a:srgbClr val="000000"/>
      </a:effectRef>
      <a:fontRef idx="minor">
        <a:schemeClr val="lt1"/>
      </a:fontRef>
    </dgm:style>
  </dgm:styleLbl>
  <dgm:styleLbl name="node4">
    <dgm:scene3d>
      <a:camera prst="orthographicFront"/>
      <a:lightRig rig="threePt" dir="t"/>
    </dgm:scene3d>
    <dgm:sp3d/>
    <dgm:style>
      <a:lnRef idx="2">
        <a:srgbClr val="000000"/>
      </a:lnRef>
      <a:fillRef idx="1">
        <a:srgbClr val="000000"/>
      </a:fillRef>
      <a:effectRef idx="0">
        <a:srgbClr val="000000"/>
      </a:effectRef>
      <a:fontRef idx="minor">
        <a:schemeClr val="lt1"/>
      </a:fontRef>
    </dgm:style>
  </dgm:styleLbl>
  <dgm:styleLbl name="parChTrans1D1">
    <dgm:scene3d>
      <a:camera prst="orthographicFront"/>
      <a:lightRig rig="threePt" dir="t"/>
    </dgm:scene3d>
    <dgm:sp3d/>
    <dgm:style>
      <a:lnRef idx="2">
        <a:srgbClr val="000000"/>
      </a:lnRef>
      <a:fillRef idx="0">
        <a:srgbClr val="000000"/>
      </a:fillRef>
      <a:effectRef idx="0">
        <a:srgbClr val="000000"/>
      </a:effectRef>
      <a:fontRef idx="minor"/>
    </dgm:style>
  </dgm:styleLbl>
  <dgm:styleLbl name="parChTrans1D2">
    <dgm:scene3d>
      <a:camera prst="orthographicFront"/>
      <a:lightRig rig="threePt" dir="t"/>
    </dgm:scene3d>
    <dgm:sp3d/>
    <dgm:style>
      <a:lnRef idx="2">
        <a:srgbClr val="000000"/>
      </a:lnRef>
      <a:fillRef idx="0">
        <a:srgbClr val="000000"/>
      </a:fillRef>
      <a:effectRef idx="0">
        <a:srgbClr val="000000"/>
      </a:effectRef>
      <a:fontRef idx="minor"/>
    </dgm:style>
  </dgm:styleLbl>
  <dgm:styleLbl name="parChTrans1D3">
    <dgm:scene3d>
      <a:camera prst="orthographicFront"/>
      <a:lightRig rig="threePt" dir="t"/>
    </dgm:scene3d>
    <dgm:sp3d/>
    <dgm:style>
      <a:lnRef idx="2">
        <a:srgbClr val="000000"/>
      </a:lnRef>
      <a:fillRef idx="0">
        <a:srgbClr val="000000"/>
      </a:fillRef>
      <a:effectRef idx="0">
        <a:srgbClr val="000000"/>
      </a:effectRef>
      <a:fontRef idx="minor"/>
    </dgm:style>
  </dgm:styleLbl>
  <dgm:styleLbl name="parChTrans1D4">
    <dgm:scene3d>
      <a:camera prst="orthographicFront"/>
      <a:lightRig rig="threePt" dir="t"/>
    </dgm:scene3d>
    <dgm:sp3d/>
    <dgm:style>
      <a:lnRef idx="2">
        <a:srgbClr val="000000"/>
      </a:lnRef>
      <a:fillRef idx="0">
        <a:srgbClr val="000000"/>
      </a:fillRef>
      <a:effectRef idx="0">
        <a:srgbClr val="000000"/>
      </a:effectRef>
      <a:fontRef idx="minor"/>
    </dgm:style>
  </dgm:styleLbl>
  <dgm:styleLbl name="parChTrans2D1">
    <dgm:scene3d>
      <a:camera prst="orthographicFront"/>
      <a:lightRig rig="threePt" dir="t"/>
    </dgm:scene3d>
    <dgm:sp3d/>
    <dgm:style>
      <a:lnRef idx="2">
        <a:srgbClr val="000000"/>
      </a:lnRef>
      <a:fillRef idx="1">
        <a:srgbClr val="000000"/>
      </a:fillRef>
      <a:effectRef idx="0">
        <a:srgbClr val="000000"/>
      </a:effectRef>
      <a:fontRef idx="minor">
        <a:schemeClr val="lt1"/>
      </a:fontRef>
    </dgm:style>
  </dgm:styleLbl>
  <dgm:styleLbl name="parChTrans2D2">
    <dgm:scene3d>
      <a:camera prst="orthographicFront"/>
      <a:lightRig rig="threePt" dir="t"/>
    </dgm:scene3d>
    <dgm:sp3d/>
    <dgm:style>
      <a:lnRef idx="2">
        <a:srgbClr val="000000"/>
      </a:lnRef>
      <a:fillRef idx="1">
        <a:srgbClr val="000000"/>
      </a:fillRef>
      <a:effectRef idx="0">
        <a:srgbClr val="000000"/>
      </a:effectRef>
      <a:fontRef idx="minor">
        <a:schemeClr val="lt1"/>
      </a:fontRef>
    </dgm:style>
  </dgm:styleLbl>
  <dgm:styleLbl name="parChTrans2D3">
    <dgm:scene3d>
      <a:camera prst="orthographicFront"/>
      <a:lightRig rig="threePt" dir="t"/>
    </dgm:scene3d>
    <dgm:sp3d/>
    <dgm:style>
      <a:lnRef idx="2">
        <a:srgbClr val="000000"/>
      </a:lnRef>
      <a:fillRef idx="1">
        <a:srgbClr val="000000"/>
      </a:fillRef>
      <a:effectRef idx="0">
        <a:srgbClr val="000000"/>
      </a:effectRef>
      <a:fontRef idx="minor">
        <a:schemeClr val="lt1"/>
      </a:fontRef>
    </dgm:style>
  </dgm:styleLbl>
  <dgm:styleLbl name="parChTrans2D4">
    <dgm:scene3d>
      <a:camera prst="orthographicFront"/>
      <a:lightRig rig="threePt" dir="t"/>
    </dgm:scene3d>
    <dgm:sp3d/>
    <dgm:style>
      <a:lnRef idx="2">
        <a:srgbClr val="000000"/>
      </a:lnRef>
      <a:fillRef idx="1">
        <a:srgbClr val="000000"/>
      </a:fillRef>
      <a:effectRef idx="0">
        <a:srgbClr val="000000"/>
      </a:effectRef>
      <a:fontRef idx="minor">
        <a:schemeClr val="lt1"/>
      </a:fontRef>
    </dgm:style>
  </dgm:styleLbl>
  <dgm:styleLbl name="revTx">
    <dgm:scene3d>
      <a:camera prst="orthographicFront"/>
      <a:lightRig rig="threePt" dir="t"/>
    </dgm:scene3d>
    <dgm:sp3d/>
    <dgm:style>
      <a:lnRef idx="0">
        <a:srgbClr val="000000"/>
      </a:lnRef>
      <a:fillRef idx="0">
        <a:srgbClr val="000000"/>
      </a:fillRef>
      <a:effectRef idx="0">
        <a:srgbClr val="000000"/>
      </a:effectRef>
      <a:fontRef idx="minor"/>
    </dgm:style>
  </dgm:styleLbl>
  <dgm:styleLbl name="sibTrans1D1">
    <dgm:scene3d>
      <a:camera prst="orthographicFront"/>
      <a:lightRig rig="threePt" dir="t"/>
    </dgm:scene3d>
    <dgm:sp3d/>
    <dgm:style>
      <a:lnRef idx="1">
        <a:srgbClr val="000000"/>
      </a:lnRef>
      <a:fillRef idx="0">
        <a:srgbClr val="000000"/>
      </a:fillRef>
      <a:effectRef idx="0">
        <a:srgbClr val="000000"/>
      </a:effectRef>
      <a:fontRef idx="minor"/>
    </dgm:style>
  </dgm:styleLbl>
  <dgm:styleLbl name="sibTrans2D1">
    <dgm:scene3d>
      <a:camera prst="orthographicFront"/>
      <a:lightRig rig="threePt" dir="t"/>
    </dgm:scene3d>
    <dgm:sp3d/>
    <dgm:style>
      <a:lnRef idx="0">
        <a:srgbClr val="000000"/>
      </a:lnRef>
      <a:fillRef idx="1">
        <a:srgbClr val="000000"/>
      </a:fillRef>
      <a:effectRef idx="0">
        <a:srgbClr val="000000"/>
      </a:effectRef>
      <a:fontRef idx="minor">
        <a:schemeClr val="lt1"/>
      </a:fontRef>
    </dgm:style>
  </dgm:styleLbl>
  <dgm:styleLbl name="solidAlignAcc1">
    <dgm:scene3d>
      <a:camera prst="orthographicFront"/>
      <a:lightRig rig="threePt" dir="t"/>
    </dgm:scene3d>
    <dgm:sp3d/>
    <dgm:style>
      <a:lnRef idx="2">
        <a:srgbClr val="000000"/>
      </a:lnRef>
      <a:fillRef idx="1">
        <a:srgbClr val="000000"/>
      </a:fillRef>
      <a:effectRef idx="0">
        <a:srgbClr val="000000"/>
      </a:effectRef>
      <a:fontRef idx="minor"/>
    </dgm:style>
  </dgm:styleLbl>
  <dgm:styleLbl name="solidBgAcc1">
    <dgm:scene3d>
      <a:camera prst="orthographicFront"/>
      <a:lightRig rig="threePt" dir="t"/>
    </dgm:scene3d>
    <dgm:sp3d/>
    <dgm:style>
      <a:lnRef idx="2">
        <a:srgbClr val="000000"/>
      </a:lnRef>
      <a:fillRef idx="1">
        <a:srgbClr val="000000"/>
      </a:fillRef>
      <a:effectRef idx="0">
        <a:srgbClr val="000000"/>
      </a:effectRef>
      <a:fontRef idx="minor"/>
    </dgm:style>
  </dgm:styleLbl>
  <dgm:styleLbl name="solidFgAcc1">
    <dgm:scene3d>
      <a:camera prst="orthographicFront"/>
      <a:lightRig rig="threePt" dir="t"/>
    </dgm:scene3d>
    <dgm:sp3d/>
    <dgm:style>
      <a:lnRef idx="2">
        <a:srgbClr val="000000"/>
      </a:lnRef>
      <a:fillRef idx="1">
        <a:srgbClr val="000000"/>
      </a:fillRef>
      <a:effectRef idx="0">
        <a:srgbClr val="000000"/>
      </a:effectRef>
      <a:fontRef idx="minor"/>
    </dgm:style>
  </dgm:styleLbl>
  <dgm:styleLbl name="trAlignAcc1">
    <dgm:scene3d>
      <a:camera prst="orthographicFront"/>
      <a:lightRig rig="threePt" dir="t"/>
    </dgm:scene3d>
    <dgm:sp3d/>
    <dgm:style>
      <a:lnRef idx="1">
        <a:srgbClr val="000000"/>
      </a:lnRef>
      <a:fillRef idx="1">
        <a:srgbClr val="000000"/>
      </a:fillRef>
      <a:effectRef idx="0">
        <a:srgbClr val="000000"/>
      </a:effectRef>
      <a:fontRef idx="minor"/>
    </dgm:style>
  </dgm:styleLbl>
  <dgm:styleLbl name="trBgShp">
    <dgm:scene3d>
      <a:camera prst="orthographicFront"/>
      <a:lightRig rig="threePt" dir="t"/>
    </dgm:scene3d>
    <dgm:sp3d/>
    <dgm:style>
      <a:lnRef idx="0">
        <a:srgbClr val="000000"/>
      </a:lnRef>
      <a:fillRef idx="1">
        <a:srgbClr val="000000"/>
      </a:fillRef>
      <a:effectRef idx="0">
        <a:srgbClr val="000000"/>
      </a:effectRef>
      <a:fontRef idx="minor"/>
    </dgm:style>
  </dgm:styleLbl>
  <dgm:styleLbl name="vennNode1">
    <dgm:scene3d>
      <a:camera prst="orthographicFront"/>
      <a:lightRig rig="threePt" dir="t"/>
    </dgm:scene3d>
    <dgm:sp3d/>
    <dgm:style>
      <a:lnRef idx="2">
        <a:srgbClr val="000000"/>
      </a:lnRef>
      <a:fillRef idx="1">
        <a:srgbClr val="000000"/>
      </a:fillRef>
      <a:effectRef idx="0">
        <a:srgbClr val="000000"/>
      </a:effectRef>
      <a:fontRef idx="minor">
        <a:schemeClr val="tx1"/>
      </a:fontRef>
    </dgm:style>
  </dgm:styleLbl>
</dgm:styleDef>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name="">
    <p:bg>
      <p:bgRef idx="1001">
        <a:schemeClr val="bg1"/>
      </p:bgRef>
    </p:bg>
    <p:spTree>
      <p:nvGrpSpPr>
        <p:cNvPr id="1" name=""/>
        <p:cNvGrpSpPr/>
        <p:nvPr/>
      </p:nvGrpSpPr>
      <p:grpSpPr bwMode="auto">
        <a:xfrm>
          <a:off x="0" y="0"/>
          <a:ext cx="0" cy="0"/>
          <a:chOff x="0" y="0"/>
          <a:chExt cx="0" cy="0"/>
        </a:xfrm>
      </p:grpSpPr>
      <p:sp>
        <p:nvSpPr>
          <p:cNvPr id="2" name="Espace réservé de l'en-tête 1"/>
          <p:cNvSpPr>
            <a:spLocks noGrp="1"/>
          </p:cNvSpPr>
          <p:nvPr>
            <p:ph type="hdr" sz="quarter"/>
          </p:nvPr>
        </p:nvSpPr>
        <p:spPr bwMode="auto">
          <a:xfrm>
            <a:off x="0" y="0"/>
            <a:ext cx="2971800" cy="458788"/>
          </a:xfrm>
          <a:prstGeom prst="rect">
            <a:avLst/>
          </a:prstGeom>
        </p:spPr>
        <p:txBody>
          <a:bodyPr vert="horz" lIns="91440" tIns="45720" rIns="91440" bIns="45720" rtlCol="0"/>
          <a:lstStyle>
            <a:lvl1pPr algn="l">
              <a:defRPr sz="1200"/>
            </a:lvl1pPr>
          </a:lstStyle>
          <a:p>
            <a:pPr>
              <a:defRPr/>
            </a:pPr>
            <a:endParaRPr lang="fr-FR"/>
          </a:p>
        </p:txBody>
      </p:sp>
      <p:sp>
        <p:nvSpPr>
          <p:cNvPr id="3" name="Espace réservé de la date 2"/>
          <p:cNvSpPr>
            <a:spLocks noGrp="1"/>
          </p:cNvSpPr>
          <p:nvPr>
            <p:ph type="dt" idx="1"/>
          </p:nvPr>
        </p:nvSpPr>
        <p:spPr bwMode="auto">
          <a:xfrm>
            <a:off x="3884613" y="0"/>
            <a:ext cx="2971800" cy="458788"/>
          </a:xfrm>
          <a:prstGeom prst="rect">
            <a:avLst/>
          </a:prstGeom>
        </p:spPr>
        <p:txBody>
          <a:bodyPr vert="horz" lIns="91440" tIns="45720" rIns="91440" bIns="45720" rtlCol="0"/>
          <a:lstStyle>
            <a:lvl1pPr algn="r">
              <a:defRPr sz="1200"/>
            </a:lvl1pPr>
          </a:lstStyle>
          <a:p>
            <a:pPr>
              <a:defRPr/>
            </a:pPr>
            <a:fld id="{3F49EF55-957D-5543-8836-A3A6352D0D42}" type="datetimeFigureOut">
              <a:rPr lang="fr-FR"/>
              <a:t>18/03/2025</a:t>
            </a:fld>
            <a:endParaRPr lang="fr-FR"/>
          </a:p>
        </p:txBody>
      </p:sp>
      <p:sp>
        <p:nvSpPr>
          <p:cNvPr id="4" name="Espace réservé de l'image des diapositives 3"/>
          <p:cNvSpPr>
            <a:spLocks noChangeAspect="1" noGrp="1" noRot="1"/>
          </p:cNvSpPr>
          <p:nvPr>
            <p:ph type="sldImg" idx="2"/>
          </p:nvPr>
        </p:nvSpPr>
        <p:spPr bwMode="auto">
          <a:xfrm>
            <a:off x="685800" y="1143000"/>
            <a:ext cx="5486400" cy="3086100"/>
          </a:xfrm>
          <a:prstGeom prst="rect">
            <a:avLst/>
          </a:prstGeom>
          <a:noFill/>
          <a:ln w="12700">
            <a:solidFill>
              <a:prstClr val="black"/>
            </a:solidFill>
          </a:ln>
        </p:spPr>
        <p:txBody>
          <a:bodyPr vert="horz" lIns="91440" tIns="45720" rIns="91440" bIns="45720" rtlCol="0" anchor="ctr"/>
          <a:lstStyle/>
          <a:p>
            <a:pPr>
              <a:defRPr/>
            </a:pPr>
            <a:endParaRPr lang="fr-FR"/>
          </a:p>
        </p:txBody>
      </p:sp>
      <p:sp>
        <p:nvSpPr>
          <p:cNvPr id="5" name="Espace réservé des notes 4"/>
          <p:cNvSpPr>
            <a:spLocks noGrp="1"/>
          </p:cNvSpPr>
          <p:nvPr>
            <p:ph type="body" sz="quarter" idx="3"/>
          </p:nvPr>
        </p:nvSpPr>
        <p:spPr bwMode="auto">
          <a:xfrm>
            <a:off x="685800" y="4400550"/>
            <a:ext cx="5486400" cy="3600450"/>
          </a:xfrm>
          <a:prstGeom prst="rect">
            <a:avLst/>
          </a:prstGeom>
        </p:spPr>
        <p:txBody>
          <a:bodyPr vert="horz" lIns="91440" tIns="45720" rIns="91440" bIns="45720" rtlCol="0"/>
          <a:lstStyle/>
          <a:p>
            <a:pPr lvl="0">
              <a:defRPr/>
            </a:pPr>
            <a:r>
              <a:rPr lang="fr-FR"/>
              <a:t>Cliquez pour modifier les styles du texte du masque</a:t>
            </a:r>
            <a:endParaRPr/>
          </a:p>
          <a:p>
            <a:pPr lvl="1">
              <a:defRPr/>
            </a:pPr>
            <a:r>
              <a:rPr lang="fr-FR"/>
              <a:t>Deuxième niveau</a:t>
            </a:r>
            <a:endParaRPr/>
          </a:p>
          <a:p>
            <a:pPr lvl="2">
              <a:defRPr/>
            </a:pPr>
            <a:r>
              <a:rPr lang="fr-FR"/>
              <a:t>Troisième niveau</a:t>
            </a:r>
            <a:endParaRPr/>
          </a:p>
          <a:p>
            <a:pPr lvl="3">
              <a:defRPr/>
            </a:pPr>
            <a:r>
              <a:rPr lang="fr-FR"/>
              <a:t>Quatrième niveau</a:t>
            </a:r>
            <a:endParaRPr/>
          </a:p>
          <a:p>
            <a:pPr lvl="4">
              <a:defRPr/>
            </a:pPr>
            <a:r>
              <a:rPr lang="fr-FR"/>
              <a:t>Cinquième niveau</a:t>
            </a:r>
            <a:endParaRPr/>
          </a:p>
        </p:txBody>
      </p:sp>
      <p:sp>
        <p:nvSpPr>
          <p:cNvPr id="6" name="Espace réservé du pied de page 5"/>
          <p:cNvSpPr>
            <a:spLocks noGrp="1"/>
          </p:cNvSpPr>
          <p:nvPr>
            <p:ph type="ftr" sz="quarter" idx="4"/>
          </p:nvPr>
        </p:nvSpPr>
        <p:spPr bwMode="auto">
          <a:xfrm>
            <a:off x="0" y="8685213"/>
            <a:ext cx="2971800" cy="458787"/>
          </a:xfrm>
          <a:prstGeom prst="rect">
            <a:avLst/>
          </a:prstGeom>
        </p:spPr>
        <p:txBody>
          <a:bodyPr vert="horz" lIns="91440" tIns="45720" rIns="91440" bIns="45720" rtlCol="0" anchor="b"/>
          <a:lstStyle>
            <a:lvl1pPr algn="l">
              <a:defRPr sz="1200"/>
            </a:lvl1pPr>
          </a:lstStyle>
          <a:p>
            <a:pPr>
              <a:defRPr/>
            </a:pPr>
            <a:endParaRPr lang="fr-FR"/>
          </a:p>
        </p:txBody>
      </p:sp>
      <p:sp>
        <p:nvSpPr>
          <p:cNvPr id="7" name="Espace réservé du numéro de diapositive 6"/>
          <p:cNvSpPr>
            <a:spLocks noGrp="1"/>
          </p:cNvSpPr>
          <p:nvPr>
            <p:ph type="sldNum" sz="quarter" idx="5"/>
          </p:nvPr>
        </p:nvSpPr>
        <p:spPr bwMode="auto">
          <a:xfrm>
            <a:off x="3884613" y="8685213"/>
            <a:ext cx="2971800" cy="458787"/>
          </a:xfrm>
          <a:prstGeom prst="rect">
            <a:avLst/>
          </a:prstGeom>
        </p:spPr>
        <p:txBody>
          <a:bodyPr vert="horz" lIns="91440" tIns="45720" rIns="91440" bIns="45720" rtlCol="0" anchor="b"/>
          <a:lstStyle>
            <a:lvl1pPr algn="r">
              <a:defRPr sz="1200"/>
            </a:lvl1pPr>
          </a:lstStyle>
          <a:p>
            <a:pPr>
              <a:defRPr/>
            </a:pPr>
            <a:fld id="{D87BBCF1-F1CC-7941-A3BC-FEBDE1E6723D}" type="slidenum">
              <a:rPr lang="fr-FR"/>
              <a:t>‹N°›</a:t>
            </a:fld>
            <a:endParaRPr lang="fr-FR"/>
          </a:p>
        </p:txBody>
      </p:sp>
    </p:spTree>
  </p:cSld>
  <p:clrMap bg1="lt1" tx1="dk1" bg2="lt2" tx2="dk2" accent1="accent1" accent2="accent2" accent3="accent3" accent4="accent4" accent5="accent5" accent6="accent6" hlink="hlink" folHlink="folHlink"/>
  <p:notesStyle>
    <a:lvl1pPr marL="0" algn="l" defTabSz="914400">
      <a:defRPr sz="1200">
        <a:solidFill>
          <a:schemeClr val="tx1"/>
        </a:solidFill>
        <a:latin typeface="+mn-lt"/>
        <a:ea typeface="+mn-ea"/>
        <a:cs typeface="+mn-cs"/>
      </a:defRPr>
    </a:lvl1pPr>
    <a:lvl2pPr marL="457200" algn="l" defTabSz="914400">
      <a:defRPr sz="1200">
        <a:solidFill>
          <a:schemeClr val="tx1"/>
        </a:solidFill>
        <a:latin typeface="+mn-lt"/>
        <a:ea typeface="+mn-ea"/>
        <a:cs typeface="+mn-cs"/>
      </a:defRPr>
    </a:lvl2pPr>
    <a:lvl3pPr marL="914400" algn="l" defTabSz="914400">
      <a:defRPr sz="1200">
        <a:solidFill>
          <a:schemeClr val="tx1"/>
        </a:solidFill>
        <a:latin typeface="+mn-lt"/>
        <a:ea typeface="+mn-ea"/>
        <a:cs typeface="+mn-cs"/>
      </a:defRPr>
    </a:lvl3pPr>
    <a:lvl4pPr marL="1371600" algn="l" defTabSz="914400">
      <a:defRPr sz="1200">
        <a:solidFill>
          <a:schemeClr val="tx1"/>
        </a:solidFill>
        <a:latin typeface="+mn-lt"/>
        <a:ea typeface="+mn-ea"/>
        <a:cs typeface="+mn-cs"/>
      </a:defRPr>
    </a:lvl4pPr>
    <a:lvl5pPr marL="1828800" algn="l" defTabSz="914400">
      <a:defRPr sz="1200">
        <a:solidFill>
          <a:schemeClr val="tx1"/>
        </a:solidFill>
        <a:latin typeface="+mn-lt"/>
        <a:ea typeface="+mn-ea"/>
        <a:cs typeface="+mn-cs"/>
      </a:defRPr>
    </a:lvl5pPr>
    <a:lvl6pPr marL="2286000" algn="l" defTabSz="914400">
      <a:defRPr sz="1200">
        <a:solidFill>
          <a:schemeClr val="tx1"/>
        </a:solidFill>
        <a:latin typeface="+mn-lt"/>
        <a:ea typeface="+mn-ea"/>
        <a:cs typeface="+mn-cs"/>
      </a:defRPr>
    </a:lvl6pPr>
    <a:lvl7pPr marL="2743200" algn="l" defTabSz="914400">
      <a:defRPr sz="1200">
        <a:solidFill>
          <a:schemeClr val="tx1"/>
        </a:solidFill>
        <a:latin typeface="+mn-lt"/>
        <a:ea typeface="+mn-ea"/>
        <a:cs typeface="+mn-cs"/>
      </a:defRPr>
    </a:lvl7pPr>
    <a:lvl8pPr marL="3200400" algn="l" defTabSz="914400">
      <a:defRPr sz="1200">
        <a:solidFill>
          <a:schemeClr val="tx1"/>
        </a:solidFill>
        <a:latin typeface="+mn-lt"/>
        <a:ea typeface="+mn-ea"/>
        <a:cs typeface="+mn-cs"/>
      </a:defRPr>
    </a:lvl8pPr>
    <a:lvl9pPr marL="3657600" algn="l" defTabSz="914400">
      <a:defRPr sz="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Slide Image Placeholder 1"/>
          <p:cNvSpPr>
            <a:spLocks noChangeAspect="1" noGrp="1" noRo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C340BBDC-D982-DE6E-2533-76E256824B2D}" type="slidenum">
              <a:rPr/>
              <a:t/>
            </a:fld>
            <a:endParaRPr/>
          </a:p>
        </p:txBody>
      </p:sp>
    </p:spTree>
  </p:cSld>
</p:notes>
</file>

<file path=ppt/notesSlides/notesSlide10.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893129839" name="Slide Image Placeholder 1"/>
          <p:cNvSpPr>
            <a:spLocks noChangeAspect="1" noGrp="1" noRot="1"/>
          </p:cNvSpPr>
          <p:nvPr>
            <p:ph type="sldImg"/>
          </p:nvPr>
        </p:nvSpPr>
        <p:spPr bwMode="auto"/>
      </p:sp>
      <p:sp>
        <p:nvSpPr>
          <p:cNvPr id="337795818" name="Notes Placeholder 2"/>
          <p:cNvSpPr>
            <a:spLocks noGrp="1"/>
          </p:cNvSpPr>
          <p:nvPr>
            <p:ph type="body" idx="1"/>
          </p:nvPr>
        </p:nvSpPr>
        <p:spPr bwMode="auto"/>
        <p:txBody>
          <a:bodyPr/>
          <a:lstStyle/>
          <a:p>
            <a:pPr>
              <a:defRPr/>
            </a:pPr>
            <a:endParaRPr/>
          </a:p>
        </p:txBody>
      </p:sp>
      <p:sp>
        <p:nvSpPr>
          <p:cNvPr id="880424929" name="Slide Number Placeholder 3"/>
          <p:cNvSpPr>
            <a:spLocks noGrp="1"/>
          </p:cNvSpPr>
          <p:nvPr>
            <p:ph type="sldNum" sz="quarter" idx="10"/>
          </p:nvPr>
        </p:nvSpPr>
        <p:spPr bwMode="auto"/>
        <p:txBody>
          <a:bodyPr/>
          <a:lstStyle/>
          <a:p>
            <a:pPr>
              <a:defRPr/>
            </a:pPr>
            <a:fld id="{5C03DE1B-5591-88BF-1A1E-EE9A73623163}" type="slidenum">
              <a:rPr/>
              <a:t/>
            </a:fld>
            <a:endParaRPr/>
          </a:p>
        </p:txBody>
      </p:sp>
    </p:spTree>
  </p:cSld>
</p:notes>
</file>

<file path=ppt/notesSlides/notesSlide11.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869470744" name="Slide Image Placeholder 1"/>
          <p:cNvSpPr>
            <a:spLocks noChangeAspect="1" noGrp="1" noRot="1"/>
          </p:cNvSpPr>
          <p:nvPr>
            <p:ph type="sldImg"/>
          </p:nvPr>
        </p:nvSpPr>
        <p:spPr bwMode="auto"/>
      </p:sp>
      <p:sp>
        <p:nvSpPr>
          <p:cNvPr id="461633620" name="Notes Placeholder 2"/>
          <p:cNvSpPr>
            <a:spLocks noGrp="1"/>
          </p:cNvSpPr>
          <p:nvPr>
            <p:ph type="body" idx="1"/>
          </p:nvPr>
        </p:nvSpPr>
        <p:spPr bwMode="auto"/>
        <p:txBody>
          <a:bodyPr/>
          <a:lstStyle/>
          <a:p>
            <a:pPr>
              <a:defRPr/>
            </a:pPr>
            <a:endParaRPr/>
          </a:p>
        </p:txBody>
      </p:sp>
      <p:sp>
        <p:nvSpPr>
          <p:cNvPr id="622265725" name="Slide Number Placeholder 3"/>
          <p:cNvSpPr>
            <a:spLocks noGrp="1"/>
          </p:cNvSpPr>
          <p:nvPr>
            <p:ph type="sldNum" sz="quarter" idx="10"/>
          </p:nvPr>
        </p:nvSpPr>
        <p:spPr bwMode="auto"/>
        <p:txBody>
          <a:bodyPr/>
          <a:lstStyle/>
          <a:p>
            <a:pPr>
              <a:defRPr/>
            </a:pPr>
            <a:fld id="{00D6917F-949E-1134-B078-E93C0DC8FC2B}" type="slidenum">
              <a:rPr/>
              <a:t/>
            </a:fld>
            <a:endParaRPr/>
          </a:p>
        </p:txBody>
      </p:sp>
    </p:spTree>
  </p:cSld>
</p:notes>
</file>

<file path=ppt/notesSlides/notesSlide12.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1548858459" name="Slide Image Placeholder 1"/>
          <p:cNvSpPr>
            <a:spLocks noChangeAspect="1" noGrp="1" noRot="1"/>
          </p:cNvSpPr>
          <p:nvPr>
            <p:ph type="sldImg"/>
          </p:nvPr>
        </p:nvSpPr>
        <p:spPr bwMode="auto"/>
      </p:sp>
      <p:sp>
        <p:nvSpPr>
          <p:cNvPr id="755047044" name="Notes Placeholder 2"/>
          <p:cNvSpPr>
            <a:spLocks noGrp="1"/>
          </p:cNvSpPr>
          <p:nvPr>
            <p:ph type="body" idx="1"/>
          </p:nvPr>
        </p:nvSpPr>
        <p:spPr bwMode="auto"/>
        <p:txBody>
          <a:bodyPr/>
          <a:lstStyle/>
          <a:p>
            <a:pPr>
              <a:defRPr/>
            </a:pPr>
            <a:endParaRPr/>
          </a:p>
        </p:txBody>
      </p:sp>
      <p:sp>
        <p:nvSpPr>
          <p:cNvPr id="528720096" name="Slide Number Placeholder 3"/>
          <p:cNvSpPr>
            <a:spLocks noGrp="1"/>
          </p:cNvSpPr>
          <p:nvPr>
            <p:ph type="sldNum" sz="quarter" idx="10"/>
          </p:nvPr>
        </p:nvSpPr>
        <p:spPr bwMode="auto"/>
        <p:txBody>
          <a:bodyPr/>
          <a:lstStyle/>
          <a:p>
            <a:pPr>
              <a:defRPr/>
            </a:pPr>
            <a:fld id="{9DC0251F-FBA6-0262-CD89-63389B7430C9}" type="slidenum">
              <a:rPr/>
              <a:t/>
            </a:fld>
            <a:endParaRPr/>
          </a:p>
        </p:txBody>
      </p:sp>
    </p:spTree>
  </p:cSld>
</p:notes>
</file>

<file path=ppt/notesSlides/notesSlide13.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380613772" name="Slide Image Placeholder 1"/>
          <p:cNvSpPr>
            <a:spLocks noChangeAspect="1" noGrp="1" noRot="1"/>
          </p:cNvSpPr>
          <p:nvPr>
            <p:ph type="sldImg"/>
          </p:nvPr>
        </p:nvSpPr>
        <p:spPr bwMode="auto"/>
      </p:sp>
      <p:sp>
        <p:nvSpPr>
          <p:cNvPr id="1025019295" name="Notes Placeholder 2"/>
          <p:cNvSpPr>
            <a:spLocks noGrp="1"/>
          </p:cNvSpPr>
          <p:nvPr>
            <p:ph type="body" idx="1"/>
          </p:nvPr>
        </p:nvSpPr>
        <p:spPr bwMode="auto"/>
        <p:txBody>
          <a:bodyPr/>
          <a:lstStyle/>
          <a:p>
            <a:pPr>
              <a:defRPr/>
            </a:pPr>
            <a:endParaRPr/>
          </a:p>
        </p:txBody>
      </p:sp>
      <p:sp>
        <p:nvSpPr>
          <p:cNvPr id="1908655340" name="Slide Number Placeholder 3"/>
          <p:cNvSpPr>
            <a:spLocks noGrp="1"/>
          </p:cNvSpPr>
          <p:nvPr>
            <p:ph type="sldNum" sz="quarter" idx="10"/>
          </p:nvPr>
        </p:nvSpPr>
        <p:spPr bwMode="auto"/>
        <p:txBody>
          <a:bodyPr/>
          <a:lstStyle/>
          <a:p>
            <a:pPr>
              <a:defRPr/>
            </a:pPr>
            <a:fld id="{293C5A5D-FF00-D77D-8042-35456A16EABD}" type="slidenum">
              <a:rPr/>
              <a:t/>
            </a:fld>
            <a:endParaRPr/>
          </a:p>
        </p:txBody>
      </p:sp>
    </p:spTree>
  </p:cSld>
</p:notes>
</file>

<file path=ppt/notesSlides/notesSlide14.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1488425565" name="Slide Image Placeholder 1"/>
          <p:cNvSpPr>
            <a:spLocks noChangeAspect="1" noGrp="1" noRot="1"/>
          </p:cNvSpPr>
          <p:nvPr>
            <p:ph type="sldImg"/>
          </p:nvPr>
        </p:nvSpPr>
        <p:spPr bwMode="auto"/>
      </p:sp>
      <p:sp>
        <p:nvSpPr>
          <p:cNvPr id="1316773519" name="Notes Placeholder 2"/>
          <p:cNvSpPr>
            <a:spLocks noGrp="1"/>
          </p:cNvSpPr>
          <p:nvPr>
            <p:ph type="body" idx="1"/>
          </p:nvPr>
        </p:nvSpPr>
        <p:spPr bwMode="auto"/>
        <p:txBody>
          <a:bodyPr/>
          <a:lstStyle/>
          <a:p>
            <a:pPr>
              <a:defRPr/>
            </a:pPr>
            <a:endParaRPr/>
          </a:p>
        </p:txBody>
      </p:sp>
      <p:sp>
        <p:nvSpPr>
          <p:cNvPr id="1334707622" name="Slide Number Placeholder 3"/>
          <p:cNvSpPr>
            <a:spLocks noGrp="1"/>
          </p:cNvSpPr>
          <p:nvPr>
            <p:ph type="sldNum" sz="quarter" idx="10"/>
          </p:nvPr>
        </p:nvSpPr>
        <p:spPr bwMode="auto"/>
        <p:txBody>
          <a:bodyPr/>
          <a:lstStyle/>
          <a:p>
            <a:pPr>
              <a:defRPr/>
            </a:pPr>
            <a:fld id="{8ADB78FD-A9C9-9F8D-EB12-E7F9E0EC0F07}" type="slidenum">
              <a:rPr/>
              <a:t/>
            </a:fld>
            <a:endParaRPr/>
          </a:p>
        </p:txBody>
      </p:sp>
    </p:spTree>
  </p:cSld>
</p:notes>
</file>

<file path=ppt/notesSlides/notesSlide15.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1154663008" name="Slide Image Placeholder 1"/>
          <p:cNvSpPr>
            <a:spLocks noChangeAspect="1" noGrp="1" noRot="1"/>
          </p:cNvSpPr>
          <p:nvPr>
            <p:ph type="sldImg"/>
          </p:nvPr>
        </p:nvSpPr>
        <p:spPr bwMode="auto"/>
      </p:sp>
      <p:sp>
        <p:nvSpPr>
          <p:cNvPr id="703739762" name="Notes Placeholder 2"/>
          <p:cNvSpPr>
            <a:spLocks noGrp="1"/>
          </p:cNvSpPr>
          <p:nvPr>
            <p:ph type="body" idx="1"/>
          </p:nvPr>
        </p:nvSpPr>
        <p:spPr bwMode="auto"/>
        <p:txBody>
          <a:bodyPr/>
          <a:lstStyle/>
          <a:p>
            <a:pPr>
              <a:defRPr/>
            </a:pPr>
            <a:endParaRPr/>
          </a:p>
        </p:txBody>
      </p:sp>
      <p:sp>
        <p:nvSpPr>
          <p:cNvPr id="1186443789" name="Slide Number Placeholder 3"/>
          <p:cNvSpPr>
            <a:spLocks noGrp="1"/>
          </p:cNvSpPr>
          <p:nvPr>
            <p:ph type="sldNum" sz="quarter" idx="10"/>
          </p:nvPr>
        </p:nvSpPr>
        <p:spPr bwMode="auto"/>
        <p:txBody>
          <a:bodyPr/>
          <a:lstStyle/>
          <a:p>
            <a:pPr>
              <a:defRPr/>
            </a:pPr>
            <a:fld id="{27A7028A-985F-0BDB-BB33-94E3DCB64870}" type="slidenum">
              <a:rPr/>
              <a:t/>
            </a:fld>
            <a:endParaRPr/>
          </a:p>
        </p:txBody>
      </p:sp>
    </p:spTree>
  </p:cSld>
</p:notes>
</file>

<file path=ppt/notesSlides/notesSlide16.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1688253819" name="Slide Image Placeholder 1"/>
          <p:cNvSpPr>
            <a:spLocks noChangeAspect="1" noGrp="1" noRot="1"/>
          </p:cNvSpPr>
          <p:nvPr>
            <p:ph type="sldImg"/>
          </p:nvPr>
        </p:nvSpPr>
        <p:spPr bwMode="auto"/>
      </p:sp>
      <p:sp>
        <p:nvSpPr>
          <p:cNvPr id="119745319" name="Notes Placeholder 2"/>
          <p:cNvSpPr>
            <a:spLocks noGrp="1"/>
          </p:cNvSpPr>
          <p:nvPr>
            <p:ph type="body" idx="1"/>
          </p:nvPr>
        </p:nvSpPr>
        <p:spPr bwMode="auto"/>
        <p:txBody>
          <a:bodyPr/>
          <a:lstStyle/>
          <a:p>
            <a:pPr>
              <a:defRPr/>
            </a:pPr>
            <a:endParaRPr/>
          </a:p>
        </p:txBody>
      </p:sp>
      <p:sp>
        <p:nvSpPr>
          <p:cNvPr id="1401608954" name="Slide Number Placeholder 3"/>
          <p:cNvSpPr>
            <a:spLocks noGrp="1"/>
          </p:cNvSpPr>
          <p:nvPr>
            <p:ph type="sldNum" sz="quarter" idx="10"/>
          </p:nvPr>
        </p:nvSpPr>
        <p:spPr bwMode="auto"/>
        <p:txBody>
          <a:bodyPr/>
          <a:lstStyle/>
          <a:p>
            <a:pPr>
              <a:defRPr/>
            </a:pPr>
            <a:fld id="{F2CAB7CF-D0B6-DB55-D369-B97920B5DD8D}" type="slidenum">
              <a:rPr/>
              <a:t/>
            </a:fld>
            <a:endParaRPr/>
          </a:p>
        </p:txBody>
      </p:sp>
    </p:spTree>
  </p:cSld>
</p:notes>
</file>

<file path=ppt/notesSlides/notesSlide17.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084477155" name="Slide Image Placeholder 1"/>
          <p:cNvSpPr>
            <a:spLocks noChangeAspect="1" noGrp="1" noRot="1"/>
          </p:cNvSpPr>
          <p:nvPr>
            <p:ph type="sldImg"/>
          </p:nvPr>
        </p:nvSpPr>
        <p:spPr bwMode="auto"/>
      </p:sp>
      <p:sp>
        <p:nvSpPr>
          <p:cNvPr id="1862946179" name="Notes Placeholder 2"/>
          <p:cNvSpPr>
            <a:spLocks noGrp="1"/>
          </p:cNvSpPr>
          <p:nvPr>
            <p:ph type="body" idx="1"/>
          </p:nvPr>
        </p:nvSpPr>
        <p:spPr bwMode="auto"/>
        <p:txBody>
          <a:bodyPr/>
          <a:lstStyle/>
          <a:p>
            <a:pPr>
              <a:defRPr/>
            </a:pPr>
            <a:endParaRPr/>
          </a:p>
        </p:txBody>
      </p:sp>
      <p:sp>
        <p:nvSpPr>
          <p:cNvPr id="1532833844" name="Slide Number Placeholder 3"/>
          <p:cNvSpPr>
            <a:spLocks noGrp="1"/>
          </p:cNvSpPr>
          <p:nvPr>
            <p:ph type="sldNum" sz="quarter" idx="10"/>
          </p:nvPr>
        </p:nvSpPr>
        <p:spPr bwMode="auto"/>
        <p:txBody>
          <a:bodyPr/>
          <a:lstStyle/>
          <a:p>
            <a:pPr>
              <a:defRPr/>
            </a:pPr>
            <a:fld id="{4AFF8C52-1C5F-ACF6-0376-0E70BA3A36C0}" type="slidenum">
              <a:rPr/>
              <a:t/>
            </a:fld>
            <a:endParaRPr/>
          </a:p>
        </p:txBody>
      </p:sp>
    </p:spTree>
  </p:cSld>
</p:notes>
</file>

<file path=ppt/notesSlides/notesSlide18.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1209037081" name="Slide Image Placeholder 1"/>
          <p:cNvSpPr>
            <a:spLocks noChangeAspect="1" noGrp="1" noRot="1"/>
          </p:cNvSpPr>
          <p:nvPr>
            <p:ph type="sldImg"/>
          </p:nvPr>
        </p:nvSpPr>
        <p:spPr bwMode="auto"/>
      </p:sp>
      <p:sp>
        <p:nvSpPr>
          <p:cNvPr id="1204299336" name="Notes Placeholder 2"/>
          <p:cNvSpPr>
            <a:spLocks noGrp="1"/>
          </p:cNvSpPr>
          <p:nvPr>
            <p:ph type="body" idx="1"/>
          </p:nvPr>
        </p:nvSpPr>
        <p:spPr bwMode="auto"/>
        <p:txBody>
          <a:bodyPr/>
          <a:lstStyle/>
          <a:p>
            <a:pPr>
              <a:defRPr/>
            </a:pPr>
            <a:endParaRPr/>
          </a:p>
        </p:txBody>
      </p:sp>
      <p:sp>
        <p:nvSpPr>
          <p:cNvPr id="1222407896" name="Slide Number Placeholder 3"/>
          <p:cNvSpPr>
            <a:spLocks noGrp="1"/>
          </p:cNvSpPr>
          <p:nvPr>
            <p:ph type="sldNum" sz="quarter" idx="10"/>
          </p:nvPr>
        </p:nvSpPr>
        <p:spPr bwMode="auto"/>
        <p:txBody>
          <a:bodyPr/>
          <a:lstStyle/>
          <a:p>
            <a:pPr>
              <a:defRPr/>
            </a:pPr>
            <a:fld id="{0BBEF914-BA84-C1D1-28B6-476DB8F0C2FB}" type="slidenum">
              <a:rPr/>
              <a:t/>
            </a:fld>
            <a:endParaRPr/>
          </a:p>
        </p:txBody>
      </p:sp>
    </p:spTree>
  </p:cSld>
</p:notes>
</file>

<file path=ppt/notesSlides/notesSlide19.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103474785" name="Slide Image Placeholder 1"/>
          <p:cNvSpPr>
            <a:spLocks noChangeAspect="1" noGrp="1" noRot="1"/>
          </p:cNvSpPr>
          <p:nvPr>
            <p:ph type="sldImg"/>
          </p:nvPr>
        </p:nvSpPr>
        <p:spPr bwMode="auto"/>
      </p:sp>
      <p:sp>
        <p:nvSpPr>
          <p:cNvPr id="984144645" name="Notes Placeholder 2"/>
          <p:cNvSpPr>
            <a:spLocks noGrp="1"/>
          </p:cNvSpPr>
          <p:nvPr>
            <p:ph type="body" idx="1"/>
          </p:nvPr>
        </p:nvSpPr>
        <p:spPr bwMode="auto"/>
        <p:txBody>
          <a:bodyPr/>
          <a:lstStyle/>
          <a:p>
            <a:pPr>
              <a:defRPr/>
            </a:pPr>
            <a:endParaRPr/>
          </a:p>
        </p:txBody>
      </p:sp>
      <p:sp>
        <p:nvSpPr>
          <p:cNvPr id="1956573441" name="Slide Number Placeholder 3"/>
          <p:cNvSpPr>
            <a:spLocks noGrp="1"/>
          </p:cNvSpPr>
          <p:nvPr>
            <p:ph type="sldNum" sz="quarter" idx="10"/>
          </p:nvPr>
        </p:nvSpPr>
        <p:spPr bwMode="auto"/>
        <p:txBody>
          <a:bodyPr/>
          <a:lstStyle/>
          <a:p>
            <a:pPr>
              <a:defRPr/>
            </a:pPr>
            <a:fld id="{9B154A88-8F1D-C023-1F11-E362D67F438B}" type="slidenum">
              <a:rPr/>
              <a:t/>
            </a:fld>
            <a:endParaRPr/>
          </a:p>
        </p:txBody>
      </p:sp>
    </p:spTree>
  </p:cSld>
</p:notes>
</file>

<file path=ppt/notesSlides/notesSlide2.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Slide Image Placeholder 1"/>
          <p:cNvSpPr>
            <a:spLocks noChangeAspect="1" noGrp="1" noRo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6F17E277-ECF5-3BAF-2885-80FBD1D19986}" type="slidenum">
              <a:rPr/>
              <a:t/>
            </a:fld>
            <a:endParaRPr/>
          </a:p>
        </p:txBody>
      </p:sp>
    </p:spTree>
  </p:cSld>
</p:notes>
</file>

<file path=ppt/notesSlides/notesSlide20.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1993528501" name="Slide Image Placeholder 1"/>
          <p:cNvSpPr>
            <a:spLocks noChangeAspect="1" noGrp="1" noRot="1"/>
          </p:cNvSpPr>
          <p:nvPr>
            <p:ph type="sldImg"/>
          </p:nvPr>
        </p:nvSpPr>
        <p:spPr bwMode="auto"/>
      </p:sp>
      <p:sp>
        <p:nvSpPr>
          <p:cNvPr id="378637352" name="Notes Placeholder 2"/>
          <p:cNvSpPr>
            <a:spLocks noGrp="1"/>
          </p:cNvSpPr>
          <p:nvPr>
            <p:ph type="body" idx="1"/>
          </p:nvPr>
        </p:nvSpPr>
        <p:spPr bwMode="auto"/>
        <p:txBody>
          <a:bodyPr/>
          <a:lstStyle/>
          <a:p>
            <a:pPr>
              <a:defRPr/>
            </a:pPr>
            <a:endParaRPr/>
          </a:p>
        </p:txBody>
      </p:sp>
      <p:sp>
        <p:nvSpPr>
          <p:cNvPr id="1738508383" name="Slide Number Placeholder 3"/>
          <p:cNvSpPr>
            <a:spLocks noGrp="1"/>
          </p:cNvSpPr>
          <p:nvPr>
            <p:ph type="sldNum" sz="quarter" idx="10"/>
          </p:nvPr>
        </p:nvSpPr>
        <p:spPr bwMode="auto"/>
        <p:txBody>
          <a:bodyPr/>
          <a:lstStyle/>
          <a:p>
            <a:pPr>
              <a:defRPr/>
            </a:pPr>
            <a:fld id="{9935E36E-C178-7071-F2B3-337E534F0FBB}" type="slidenum">
              <a:rPr/>
              <a:t/>
            </a:fld>
            <a:endParaRPr/>
          </a:p>
        </p:txBody>
      </p:sp>
    </p:spTree>
  </p:cSld>
</p:notes>
</file>

<file path=ppt/notesSlides/notesSlide21.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1049219561" name="Slide Image Placeholder 1"/>
          <p:cNvSpPr>
            <a:spLocks noChangeAspect="1" noGrp="1" noRot="1"/>
          </p:cNvSpPr>
          <p:nvPr>
            <p:ph type="sldImg"/>
          </p:nvPr>
        </p:nvSpPr>
        <p:spPr bwMode="auto"/>
      </p:sp>
      <p:sp>
        <p:nvSpPr>
          <p:cNvPr id="2053659087" name="Notes Placeholder 2"/>
          <p:cNvSpPr>
            <a:spLocks noGrp="1"/>
          </p:cNvSpPr>
          <p:nvPr>
            <p:ph type="body" idx="1"/>
          </p:nvPr>
        </p:nvSpPr>
        <p:spPr bwMode="auto"/>
        <p:txBody>
          <a:bodyPr/>
          <a:lstStyle/>
          <a:p>
            <a:pPr>
              <a:defRPr/>
            </a:pPr>
            <a:endParaRPr/>
          </a:p>
        </p:txBody>
      </p:sp>
      <p:sp>
        <p:nvSpPr>
          <p:cNvPr id="483178865" name="Slide Number Placeholder 3"/>
          <p:cNvSpPr>
            <a:spLocks noGrp="1"/>
          </p:cNvSpPr>
          <p:nvPr>
            <p:ph type="sldNum" sz="quarter" idx="10"/>
          </p:nvPr>
        </p:nvSpPr>
        <p:spPr bwMode="auto"/>
        <p:txBody>
          <a:bodyPr/>
          <a:lstStyle/>
          <a:p>
            <a:pPr>
              <a:defRPr/>
            </a:pPr>
            <a:fld id="{54DB44F1-674B-EBE3-1230-991157E73048}" type="slidenum">
              <a:rPr/>
              <a:t/>
            </a:fld>
            <a:endParaRPr/>
          </a:p>
        </p:txBody>
      </p:sp>
    </p:spTree>
  </p:cSld>
</p:notes>
</file>

<file path=ppt/notesSlides/notesSlide22.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812287677" name="Slide Image Placeholder 1"/>
          <p:cNvSpPr>
            <a:spLocks noChangeAspect="1" noGrp="1" noRot="1"/>
          </p:cNvSpPr>
          <p:nvPr>
            <p:ph type="sldImg"/>
          </p:nvPr>
        </p:nvSpPr>
        <p:spPr bwMode="auto"/>
      </p:sp>
      <p:sp>
        <p:nvSpPr>
          <p:cNvPr id="903846629" name="Notes Placeholder 2"/>
          <p:cNvSpPr>
            <a:spLocks noGrp="1"/>
          </p:cNvSpPr>
          <p:nvPr>
            <p:ph type="body" idx="1"/>
          </p:nvPr>
        </p:nvSpPr>
        <p:spPr bwMode="auto"/>
        <p:txBody>
          <a:bodyPr/>
          <a:lstStyle/>
          <a:p>
            <a:pPr>
              <a:defRPr/>
            </a:pPr>
            <a:endParaRPr/>
          </a:p>
        </p:txBody>
      </p:sp>
      <p:sp>
        <p:nvSpPr>
          <p:cNvPr id="1497402655" name="Slide Number Placeholder 3"/>
          <p:cNvSpPr>
            <a:spLocks noGrp="1"/>
          </p:cNvSpPr>
          <p:nvPr>
            <p:ph type="sldNum" sz="quarter" idx="10"/>
          </p:nvPr>
        </p:nvSpPr>
        <p:spPr bwMode="auto"/>
        <p:txBody>
          <a:bodyPr/>
          <a:lstStyle/>
          <a:p>
            <a:pPr>
              <a:defRPr/>
            </a:pPr>
            <a:fld id="{ADBAED49-441B-1C72-AA82-973BAD0CE996}" type="slidenum">
              <a:rPr/>
              <a:t/>
            </a:fld>
            <a:endParaRPr/>
          </a:p>
        </p:txBody>
      </p:sp>
    </p:spTree>
  </p:cSld>
</p:notes>
</file>

<file path=ppt/notesSlides/notesSlide23.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Slide Image Placeholder 1"/>
          <p:cNvSpPr>
            <a:spLocks noChangeAspect="1" noGrp="1" noRo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E6453F8A-F29F-7152-4436-6E85E2F4A0B6}" type="slidenum">
              <a:rPr/>
              <a:t/>
            </a:fld>
            <a:endParaRPr/>
          </a:p>
        </p:txBody>
      </p:sp>
    </p:spTree>
  </p:cSld>
</p:notes>
</file>

<file path=ppt/notesSlides/notesSlide3.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1884163209" name="Slide Image Placeholder 1"/>
          <p:cNvSpPr>
            <a:spLocks noChangeAspect="1" noGrp="1" noRot="1"/>
          </p:cNvSpPr>
          <p:nvPr>
            <p:ph type="sldImg"/>
          </p:nvPr>
        </p:nvSpPr>
        <p:spPr bwMode="auto"/>
      </p:sp>
      <p:sp>
        <p:nvSpPr>
          <p:cNvPr id="1386940565" name="Notes Placeholder 2"/>
          <p:cNvSpPr>
            <a:spLocks noGrp="1"/>
          </p:cNvSpPr>
          <p:nvPr>
            <p:ph type="body" idx="1"/>
          </p:nvPr>
        </p:nvSpPr>
        <p:spPr bwMode="auto"/>
        <p:txBody>
          <a:bodyPr/>
          <a:lstStyle/>
          <a:p>
            <a:pPr>
              <a:defRPr/>
            </a:pPr>
            <a:endParaRPr/>
          </a:p>
        </p:txBody>
      </p:sp>
      <p:sp>
        <p:nvSpPr>
          <p:cNvPr id="1942392554" name="Slide Number Placeholder 3"/>
          <p:cNvSpPr>
            <a:spLocks noGrp="1"/>
          </p:cNvSpPr>
          <p:nvPr>
            <p:ph type="sldNum" sz="quarter" idx="10"/>
          </p:nvPr>
        </p:nvSpPr>
        <p:spPr bwMode="auto"/>
        <p:txBody>
          <a:bodyPr/>
          <a:lstStyle/>
          <a:p>
            <a:pPr>
              <a:defRPr/>
            </a:pPr>
            <a:fld id="{9B195FA2-F8E9-F45F-C47C-649D6132B5EE}" type="slidenum">
              <a:rPr/>
              <a:t/>
            </a:fld>
            <a:endParaRPr/>
          </a:p>
        </p:txBody>
      </p:sp>
    </p:spTree>
  </p:cSld>
</p:notes>
</file>

<file path=ppt/notesSlides/notesSlide4.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Slide Image Placeholder 1"/>
          <p:cNvSpPr>
            <a:spLocks noChangeAspect="1" noGrp="1" noRo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C178C4AB-CE64-9871-1C74-F43669DA9DB3}" type="slidenum">
              <a:rPr/>
              <a:t/>
            </a:fld>
            <a:endParaRPr/>
          </a:p>
        </p:txBody>
      </p:sp>
    </p:spTree>
  </p:cSld>
</p:notes>
</file>

<file path=ppt/notesSlides/notesSlide5.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1490883962" name="Slide Image Placeholder 1"/>
          <p:cNvSpPr>
            <a:spLocks noChangeAspect="1" noGrp="1" noRot="1"/>
          </p:cNvSpPr>
          <p:nvPr>
            <p:ph type="sldImg"/>
          </p:nvPr>
        </p:nvSpPr>
        <p:spPr bwMode="auto"/>
      </p:sp>
      <p:sp>
        <p:nvSpPr>
          <p:cNvPr id="317134630" name="Notes Placeholder 2"/>
          <p:cNvSpPr>
            <a:spLocks noGrp="1"/>
          </p:cNvSpPr>
          <p:nvPr>
            <p:ph type="body" idx="1"/>
          </p:nvPr>
        </p:nvSpPr>
        <p:spPr bwMode="auto"/>
        <p:txBody>
          <a:bodyPr/>
          <a:lstStyle/>
          <a:p>
            <a:pPr>
              <a:defRPr/>
            </a:pPr>
            <a:endParaRPr/>
          </a:p>
        </p:txBody>
      </p:sp>
      <p:sp>
        <p:nvSpPr>
          <p:cNvPr id="1168038846" name="Slide Number Placeholder 3"/>
          <p:cNvSpPr>
            <a:spLocks noGrp="1"/>
          </p:cNvSpPr>
          <p:nvPr>
            <p:ph type="sldNum" sz="quarter" idx="10"/>
          </p:nvPr>
        </p:nvSpPr>
        <p:spPr bwMode="auto"/>
        <p:txBody>
          <a:bodyPr/>
          <a:lstStyle/>
          <a:p>
            <a:pPr>
              <a:defRPr/>
            </a:pPr>
            <a:fld id="{DD5C9214-2A43-E2EA-9E2B-295C3B57F11D}" type="slidenum">
              <a:rPr/>
              <a:t/>
            </a:fld>
            <a:endParaRPr/>
          </a:p>
        </p:txBody>
      </p:sp>
    </p:spTree>
  </p:cSld>
</p:notes>
</file>

<file path=ppt/notesSlides/notesSlide6.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1447145038" name="Slide Image Placeholder 1"/>
          <p:cNvSpPr>
            <a:spLocks noChangeAspect="1" noGrp="1" noRot="1"/>
          </p:cNvSpPr>
          <p:nvPr>
            <p:ph type="sldImg"/>
          </p:nvPr>
        </p:nvSpPr>
        <p:spPr bwMode="auto"/>
      </p:sp>
      <p:sp>
        <p:nvSpPr>
          <p:cNvPr id="1616307950" name="Notes Placeholder 2"/>
          <p:cNvSpPr>
            <a:spLocks noGrp="1"/>
          </p:cNvSpPr>
          <p:nvPr>
            <p:ph type="body" idx="1"/>
          </p:nvPr>
        </p:nvSpPr>
        <p:spPr bwMode="auto"/>
        <p:txBody>
          <a:bodyPr/>
          <a:lstStyle/>
          <a:p>
            <a:pPr>
              <a:defRPr/>
            </a:pPr>
            <a:endParaRPr/>
          </a:p>
        </p:txBody>
      </p:sp>
      <p:sp>
        <p:nvSpPr>
          <p:cNvPr id="1547387839" name="Slide Number Placeholder 3"/>
          <p:cNvSpPr>
            <a:spLocks noGrp="1"/>
          </p:cNvSpPr>
          <p:nvPr>
            <p:ph type="sldNum" sz="quarter" idx="10"/>
          </p:nvPr>
        </p:nvSpPr>
        <p:spPr bwMode="auto"/>
        <p:txBody>
          <a:bodyPr/>
          <a:lstStyle/>
          <a:p>
            <a:pPr>
              <a:defRPr/>
            </a:pPr>
            <a:fld id="{33B792F2-24C1-4C79-4903-AE673D52FAB1}" type="slidenum">
              <a:rPr/>
              <a:t/>
            </a:fld>
            <a:endParaRPr/>
          </a:p>
        </p:txBody>
      </p:sp>
    </p:spTree>
  </p:cSld>
</p:notes>
</file>

<file path=ppt/notesSlides/notesSlide7.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340845460" name="Slide Image Placeholder 1"/>
          <p:cNvSpPr>
            <a:spLocks noChangeAspect="1" noGrp="1" noRot="1"/>
          </p:cNvSpPr>
          <p:nvPr>
            <p:ph type="sldImg"/>
          </p:nvPr>
        </p:nvSpPr>
        <p:spPr bwMode="auto"/>
      </p:sp>
      <p:sp>
        <p:nvSpPr>
          <p:cNvPr id="1159887769" name="Notes Placeholder 2"/>
          <p:cNvSpPr>
            <a:spLocks noGrp="1"/>
          </p:cNvSpPr>
          <p:nvPr>
            <p:ph type="body" idx="1"/>
          </p:nvPr>
        </p:nvSpPr>
        <p:spPr bwMode="auto"/>
        <p:txBody>
          <a:bodyPr/>
          <a:lstStyle/>
          <a:p>
            <a:pPr>
              <a:defRPr/>
            </a:pPr>
            <a:endParaRPr/>
          </a:p>
        </p:txBody>
      </p:sp>
      <p:sp>
        <p:nvSpPr>
          <p:cNvPr id="231278461" name="Slide Number Placeholder 3"/>
          <p:cNvSpPr>
            <a:spLocks noGrp="1"/>
          </p:cNvSpPr>
          <p:nvPr>
            <p:ph type="sldNum" sz="quarter" idx="10"/>
          </p:nvPr>
        </p:nvSpPr>
        <p:spPr bwMode="auto"/>
        <p:txBody>
          <a:bodyPr/>
          <a:lstStyle/>
          <a:p>
            <a:pPr>
              <a:defRPr/>
            </a:pPr>
            <a:fld id="{27523C51-8A81-ADA0-DB8B-F5CFED496135}" type="slidenum">
              <a:rPr/>
              <a:t/>
            </a:fld>
            <a:endParaRPr/>
          </a:p>
        </p:txBody>
      </p:sp>
    </p:spTree>
  </p:cSld>
</p:notes>
</file>

<file path=ppt/notesSlides/notesSlide8.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1993162915" name="Slide Image Placeholder 1"/>
          <p:cNvSpPr>
            <a:spLocks noChangeAspect="1" noGrp="1" noRot="1"/>
          </p:cNvSpPr>
          <p:nvPr>
            <p:ph type="sldImg"/>
          </p:nvPr>
        </p:nvSpPr>
        <p:spPr bwMode="auto"/>
      </p:sp>
      <p:sp>
        <p:nvSpPr>
          <p:cNvPr id="94978994" name="Notes Placeholder 2"/>
          <p:cNvSpPr>
            <a:spLocks noGrp="1"/>
          </p:cNvSpPr>
          <p:nvPr>
            <p:ph type="body" idx="1"/>
          </p:nvPr>
        </p:nvSpPr>
        <p:spPr bwMode="auto"/>
        <p:txBody>
          <a:bodyPr/>
          <a:lstStyle/>
          <a:p>
            <a:pPr>
              <a:defRPr/>
            </a:pPr>
            <a:endParaRPr/>
          </a:p>
        </p:txBody>
      </p:sp>
      <p:sp>
        <p:nvSpPr>
          <p:cNvPr id="269704240" name="Slide Number Placeholder 3"/>
          <p:cNvSpPr>
            <a:spLocks noGrp="1"/>
          </p:cNvSpPr>
          <p:nvPr>
            <p:ph type="sldNum" sz="quarter" idx="10"/>
          </p:nvPr>
        </p:nvSpPr>
        <p:spPr bwMode="auto"/>
        <p:txBody>
          <a:bodyPr/>
          <a:lstStyle/>
          <a:p>
            <a:pPr>
              <a:defRPr/>
            </a:pPr>
            <a:fld id="{524B96F9-B7C0-CFAE-183E-24A624DBC79C}" type="slidenum">
              <a:rPr/>
              <a:t/>
            </a:fld>
            <a:endParaRPr/>
          </a:p>
        </p:txBody>
      </p:sp>
    </p:spTree>
  </p:cSld>
</p:notes>
</file>

<file path=ppt/notesSlides/notesSlide9.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1474761809" name="Slide Image Placeholder 1"/>
          <p:cNvSpPr>
            <a:spLocks noChangeAspect="1" noGrp="1" noRot="1"/>
          </p:cNvSpPr>
          <p:nvPr>
            <p:ph type="sldImg"/>
          </p:nvPr>
        </p:nvSpPr>
        <p:spPr bwMode="auto"/>
      </p:sp>
      <p:sp>
        <p:nvSpPr>
          <p:cNvPr id="738771920" name="Notes Placeholder 2"/>
          <p:cNvSpPr>
            <a:spLocks noGrp="1"/>
          </p:cNvSpPr>
          <p:nvPr>
            <p:ph type="body" idx="1"/>
          </p:nvPr>
        </p:nvSpPr>
        <p:spPr bwMode="auto"/>
        <p:txBody>
          <a:bodyPr/>
          <a:lstStyle/>
          <a:p>
            <a:pPr>
              <a:defRPr/>
            </a:pPr>
            <a:endParaRPr/>
          </a:p>
        </p:txBody>
      </p:sp>
      <p:sp>
        <p:nvSpPr>
          <p:cNvPr id="1495987819" name="Slide Number Placeholder 3"/>
          <p:cNvSpPr>
            <a:spLocks noGrp="1"/>
          </p:cNvSpPr>
          <p:nvPr>
            <p:ph type="sldNum" sz="quarter" idx="10"/>
          </p:nvPr>
        </p:nvSpPr>
        <p:spPr bwMode="auto"/>
        <p:txBody>
          <a:bodyPr/>
          <a:lstStyle/>
          <a:p>
            <a:pPr>
              <a:defRPr/>
            </a:pPr>
            <a:fld id="{78E1298F-CA1B-683F-BB23-4E1966E588BB}" type="slidenum">
              <a:rPr/>
              <a:t/>
            </a:fld>
            <a:endParaRPr/>
          </a:p>
        </p:txBody>
      </p:sp>
    </p:spTree>
  </p:cSld>
</p:notes>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 Id="rId3" Type="http://schemas.openxmlformats.org/officeDocument/2006/relationships/image" Target="../media/image4.png"/><Relationship Id="rId4" Type="http://schemas.openxmlformats.org/officeDocument/2006/relationships/image" Target="../media/media1.svg"/></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6.jpg"/><Relationship Id="rId4" Type="http://schemas.openxmlformats.org/officeDocument/2006/relationships/image" Target="../media/image7.png"/><Relationship Id="rId5" Type="http://schemas.openxmlformats.org/officeDocument/2006/relationships/image" Target="../media/image8.png"/></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image" Target="../media/image12.png"/><Relationship Id="rId6" Type="http://schemas.openxmlformats.org/officeDocument/2006/relationships/image" Target="../media/image13.jpg"/><Relationship Id="rId7" Type="http://schemas.openxmlformats.org/officeDocument/2006/relationships/image" Target="../media/image14.jpg"/><Relationship Id="rId8" Type="http://schemas.openxmlformats.org/officeDocument/2006/relationships/image" Target="../media/image15.jpg"/><Relationship Id="rId9" Type="http://schemas.openxmlformats.org/officeDocument/2006/relationships/image" Target="../media/image16.jpg"/><Relationship Id="rId10" Type="http://schemas.openxmlformats.org/officeDocument/2006/relationships/image" Target="../media/image17.jpg"/><Relationship Id="rId11" Type="http://schemas.openxmlformats.org/officeDocument/2006/relationships/image" Target="../media/image18.jpg"/><Relationship Id="rId12" Type="http://schemas.openxmlformats.org/officeDocument/2006/relationships/image" Target="../media/image5.png"/></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9.png"/><Relationship Id="rId3" Type="http://schemas.openxmlformats.org/officeDocument/2006/relationships/image" Target="../media/image20.png"/><Relationship Id="rId4" Type="http://schemas.openxmlformats.org/officeDocument/2006/relationships/image" Target="../media/media2.svg"/><Relationship Id="rId5" Type="http://schemas.openxmlformats.org/officeDocument/2006/relationships/image" Target="../media/image21.jpg"/></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2.png"/></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2.png"/></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3.png"/><Relationship Id="rId3" Type="http://schemas.openxmlformats.org/officeDocument/2006/relationships/image" Target="../media/image6.jpg"/></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showMasterSp="1" userDrawn="1">
  <p:cSld name="1 Diapositive d'accueil">
    <p:spTree>
      <p:nvGrpSpPr>
        <p:cNvPr id="1" name=""/>
        <p:cNvGrpSpPr/>
        <p:nvPr/>
      </p:nvGrpSpPr>
      <p:grpSpPr bwMode="auto">
        <a:xfrm>
          <a:off x="0" y="0"/>
          <a:ext cx="0" cy="0"/>
          <a:chOff x="0" y="0"/>
          <a:chExt cx="0" cy="0"/>
        </a:xfrm>
      </p:grpSpPr>
      <p:sp>
        <p:nvSpPr>
          <p:cNvPr id="3" name="Sous-titre 2"/>
          <p:cNvSpPr>
            <a:spLocks noGrp="1"/>
          </p:cNvSpPr>
          <p:nvPr>
            <p:ph type="subTitle" idx="1" hasCustomPrompt="1"/>
          </p:nvPr>
        </p:nvSpPr>
        <p:spPr bwMode="auto">
          <a:xfrm>
            <a:off x="433118" y="3599689"/>
            <a:ext cx="6619875" cy="409892"/>
          </a:xfrm>
        </p:spPr>
        <p:txBody>
          <a:bodyPr/>
          <a:lstStyle>
            <a:lvl1pPr marL="0" indent="0" algn="l">
              <a:buNone/>
              <a:defRPr sz="2400">
                <a:solidFill>
                  <a:srgbClr val="5F6670"/>
                </a:solidFill>
                <a:latin typeface="Arial"/>
                <a:cs typeface="Aria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a:defRPr/>
            </a:pPr>
            <a:r>
              <a:rPr lang="fr-FR"/>
              <a:t>Sous-titre</a:t>
            </a:r>
            <a:endParaRPr/>
          </a:p>
        </p:txBody>
      </p:sp>
      <p:sp>
        <p:nvSpPr>
          <p:cNvPr id="8" name="Triangle rectangle 7"/>
          <p:cNvSpPr/>
          <p:nvPr userDrawn="1"/>
        </p:nvSpPr>
        <p:spPr bwMode="auto">
          <a:xfrm>
            <a:off x="0" y="4434841"/>
            <a:ext cx="2423159" cy="2423159"/>
          </a:xfrm>
          <a:prstGeom prst="rtTriangle">
            <a:avLst/>
          </a:prstGeom>
          <a:solidFill>
            <a:srgbClr val="5F259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fr-FR"/>
          </a:p>
        </p:txBody>
      </p:sp>
      <p:pic>
        <p:nvPicPr>
          <p:cNvPr id="7" name="Image 6"/>
          <p:cNvPicPr>
            <a:picLocks noChangeAspect="1"/>
          </p:cNvPicPr>
          <p:nvPr userDrawn="1"/>
        </p:nvPicPr>
        <p:blipFill>
          <a:blip r:embed="rId2"/>
          <a:stretch/>
        </p:blipFill>
        <p:spPr bwMode="auto">
          <a:xfrm>
            <a:off x="7677150" y="0"/>
            <a:ext cx="4514850" cy="6858000"/>
          </a:xfrm>
          <a:prstGeom prst="rect">
            <a:avLst/>
          </a:prstGeom>
        </p:spPr>
      </p:pic>
      <p:sp>
        <p:nvSpPr>
          <p:cNvPr id="13" name="Triangle rectangle 12"/>
          <p:cNvSpPr/>
          <p:nvPr userDrawn="1"/>
        </p:nvSpPr>
        <p:spPr bwMode="auto">
          <a:xfrm rot="16199998">
            <a:off x="10458449" y="5124448"/>
            <a:ext cx="1733551" cy="1733551"/>
          </a:xfrm>
          <a:prstGeom prst="rtTriangle">
            <a:avLst/>
          </a:prstGeom>
          <a:solidFill>
            <a:srgbClr val="00B8D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fr-FR"/>
          </a:p>
        </p:txBody>
      </p:sp>
      <p:sp>
        <p:nvSpPr>
          <p:cNvPr id="9" name="Titre 1"/>
          <p:cNvSpPr>
            <a:spLocks noGrp="1"/>
          </p:cNvSpPr>
          <p:nvPr>
            <p:ph type="ctrTitle" hasCustomPrompt="1"/>
          </p:nvPr>
        </p:nvSpPr>
        <p:spPr bwMode="auto">
          <a:xfrm>
            <a:off x="433118" y="2557970"/>
            <a:ext cx="6619875" cy="949643"/>
          </a:xfrm>
        </p:spPr>
        <p:txBody>
          <a:bodyPr anchor="b">
            <a:normAutofit/>
          </a:bodyPr>
          <a:lstStyle>
            <a:lvl1pPr algn="l">
              <a:defRPr sz="4800" b="1">
                <a:solidFill>
                  <a:srgbClr val="5F259F"/>
                </a:solidFill>
              </a:defRPr>
            </a:lvl1pPr>
          </a:lstStyle>
          <a:p>
            <a:pPr>
              <a:defRPr/>
            </a:pPr>
            <a:r>
              <a:rPr lang="fr-FR"/>
              <a:t>Titre</a:t>
            </a:r>
            <a:endParaRPr/>
          </a:p>
        </p:txBody>
      </p:sp>
      <p:pic>
        <p:nvPicPr>
          <p:cNvPr id="4" name="Graphique 3"/>
          <p:cNvPicPr>
            <a:picLocks noChangeAspect="1"/>
          </p:cNvPicPr>
          <p:nvPr userDrawn="1"/>
        </p:nvPicPr>
        <p:blipFill>
          <a:blip r:embed="rId3">
            <a:extLst>
              <a:ext uri="{96DAC541-7B7A-43D3-8B79-37D633B846F1}">
                <asvg:svgBlip xmlns:asvg="http://schemas.microsoft.com/office/drawing/2016/SVG/main" r:embed="rId4"/>
              </a:ext>
            </a:extLst>
          </a:blip>
          <a:stretch/>
        </p:blipFill>
        <p:spPr bwMode="auto">
          <a:xfrm>
            <a:off x="432000" y="432000"/>
            <a:ext cx="4088571" cy="1080000"/>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showMasterSp="1" userDrawn="1">
  <p:cSld name="2 Diapositive de titre">
    <p:spTree>
      <p:nvGrpSpPr>
        <p:cNvPr id="1" name=""/>
        <p:cNvGrpSpPr/>
        <p:nvPr/>
      </p:nvGrpSpPr>
      <p:grpSpPr bwMode="auto">
        <a:xfrm>
          <a:off x="0" y="0"/>
          <a:ext cx="0" cy="0"/>
          <a:chOff x="0" y="0"/>
          <a:chExt cx="0" cy="0"/>
        </a:xfrm>
      </p:grpSpPr>
      <p:sp>
        <p:nvSpPr>
          <p:cNvPr id="14" name="Triangle rectangle 13"/>
          <p:cNvSpPr/>
          <p:nvPr userDrawn="1"/>
        </p:nvSpPr>
        <p:spPr bwMode="auto">
          <a:xfrm rot="10800000">
            <a:off x="6595110" y="-4041"/>
            <a:ext cx="5596890" cy="5596890"/>
          </a:xfrm>
          <a:prstGeom prst="rtTriangle">
            <a:avLst/>
          </a:prstGeom>
          <a:solidFill>
            <a:srgbClr val="0C23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fr-FR"/>
          </a:p>
        </p:txBody>
      </p:sp>
      <p:sp>
        <p:nvSpPr>
          <p:cNvPr id="13" name="Triangle rectangle 12"/>
          <p:cNvSpPr/>
          <p:nvPr userDrawn="1"/>
        </p:nvSpPr>
        <p:spPr bwMode="auto">
          <a:xfrm rot="16199998">
            <a:off x="9315451" y="3981450"/>
            <a:ext cx="2876550" cy="2876550"/>
          </a:xfrm>
          <a:prstGeom prst="rtTriangle">
            <a:avLst/>
          </a:prstGeom>
          <a:solidFill>
            <a:srgbClr val="03B8D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fr-FR"/>
          </a:p>
        </p:txBody>
      </p:sp>
      <p:sp>
        <p:nvSpPr>
          <p:cNvPr id="5" name="Triangle rectangle 4"/>
          <p:cNvSpPr/>
          <p:nvPr userDrawn="1"/>
        </p:nvSpPr>
        <p:spPr bwMode="auto">
          <a:xfrm>
            <a:off x="0" y="4434841"/>
            <a:ext cx="2423159" cy="2423159"/>
          </a:xfrm>
          <a:prstGeom prst="rtTriangle">
            <a:avLst/>
          </a:prstGeom>
          <a:solidFill>
            <a:srgbClr val="5F259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fr-FR"/>
          </a:p>
        </p:txBody>
      </p:sp>
      <p:sp>
        <p:nvSpPr>
          <p:cNvPr id="9" name="Titre 1"/>
          <p:cNvSpPr>
            <a:spLocks noGrp="1"/>
          </p:cNvSpPr>
          <p:nvPr>
            <p:ph type="ctrTitle" hasCustomPrompt="1"/>
          </p:nvPr>
        </p:nvSpPr>
        <p:spPr bwMode="auto">
          <a:xfrm>
            <a:off x="433118" y="2557970"/>
            <a:ext cx="6619875" cy="949643"/>
          </a:xfrm>
        </p:spPr>
        <p:txBody>
          <a:bodyPr anchor="b">
            <a:normAutofit/>
          </a:bodyPr>
          <a:lstStyle>
            <a:lvl1pPr algn="l">
              <a:defRPr sz="4800" b="1">
                <a:solidFill>
                  <a:srgbClr val="5F259F"/>
                </a:solidFill>
              </a:defRPr>
            </a:lvl1pPr>
          </a:lstStyle>
          <a:p>
            <a:pPr>
              <a:defRPr/>
            </a:pPr>
            <a:r>
              <a:rPr lang="fr-FR"/>
              <a:t>Titre</a:t>
            </a:r>
            <a:endParaRPr/>
          </a:p>
        </p:txBody>
      </p:sp>
      <p:sp>
        <p:nvSpPr>
          <p:cNvPr id="11" name="Sous-titre 2"/>
          <p:cNvSpPr>
            <a:spLocks noGrp="1"/>
          </p:cNvSpPr>
          <p:nvPr>
            <p:ph type="subTitle" idx="1" hasCustomPrompt="1"/>
          </p:nvPr>
        </p:nvSpPr>
        <p:spPr bwMode="auto">
          <a:xfrm>
            <a:off x="433118" y="3599689"/>
            <a:ext cx="6619875" cy="409892"/>
          </a:xfrm>
        </p:spPr>
        <p:txBody>
          <a:bodyPr/>
          <a:lstStyle>
            <a:lvl1pPr marL="0" indent="0" algn="l">
              <a:buNone/>
              <a:defRPr sz="2400">
                <a:solidFill>
                  <a:srgbClr val="5F6670"/>
                </a:solidFill>
                <a:latin typeface="Arial"/>
                <a:cs typeface="Aria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a:defRPr/>
            </a:pPr>
            <a:r>
              <a:rPr lang="fr-FR"/>
              <a:t>Sous-titre</a:t>
            </a:r>
            <a:endParaRPr/>
          </a:p>
        </p:txBody>
      </p:sp>
      <p:pic>
        <p:nvPicPr>
          <p:cNvPr id="3" name="Graphique 2"/>
          <p:cNvPicPr>
            <a:picLocks noChangeAspect="1"/>
          </p:cNvPicPr>
          <p:nvPr userDrawn="1"/>
        </p:nvPicPr>
        <p:blipFill>
          <a:blip r:embed="rId2"/>
          <a:stretch/>
        </p:blipFill>
        <p:spPr bwMode="auto">
          <a:xfrm>
            <a:off x="432000" y="432000"/>
            <a:ext cx="4088571" cy="1080000"/>
          </a:xfrm>
          <a:prstGeom prst="rect">
            <a:avLst/>
          </a:prstGeom>
        </p:spPr>
      </p:pic>
      <p:pic>
        <p:nvPicPr>
          <p:cNvPr id="105414077" name=""/>
          <p:cNvPicPr>
            <a:picLocks noChangeAspect="1"/>
          </p:cNvPicPr>
          <p:nvPr/>
        </p:nvPicPr>
        <p:blipFill>
          <a:blip r:embed="rId3"/>
          <a:stretch/>
        </p:blipFill>
        <p:spPr bwMode="auto">
          <a:xfrm flipH="0" flipV="0">
            <a:off x="4461675" y="5159762"/>
            <a:ext cx="2834267" cy="1558846"/>
          </a:xfrm>
          <a:prstGeom prst="rect">
            <a:avLst/>
          </a:prstGeom>
        </p:spPr>
      </p:pic>
      <p:pic>
        <p:nvPicPr>
          <p:cNvPr id="217511145" name=""/>
          <p:cNvPicPr>
            <a:picLocks noChangeAspect="1"/>
          </p:cNvPicPr>
          <p:nvPr/>
        </p:nvPicPr>
        <p:blipFill>
          <a:blip r:embed="rId4"/>
          <a:stretch/>
        </p:blipFill>
        <p:spPr bwMode="auto">
          <a:xfrm flipH="0" flipV="0">
            <a:off x="8121590" y="5373149"/>
            <a:ext cx="1345460" cy="1345460"/>
          </a:xfrm>
          <a:prstGeom prst="rect">
            <a:avLst/>
          </a:prstGeom>
        </p:spPr>
      </p:pic>
      <p:pic>
        <p:nvPicPr>
          <p:cNvPr id="355355455" name=""/>
          <p:cNvPicPr>
            <a:picLocks noChangeAspect="1"/>
          </p:cNvPicPr>
          <p:nvPr/>
        </p:nvPicPr>
        <p:blipFill>
          <a:blip r:embed="rId5"/>
          <a:stretch/>
        </p:blipFill>
        <p:spPr bwMode="auto">
          <a:xfrm flipH="0" flipV="0">
            <a:off x="1997165" y="5255379"/>
            <a:ext cx="1745890" cy="1367613"/>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showMasterSp="1" userDrawn="1">
  <p:cSld name="3 Diapositive de titre + logos écoles IMT">
    <p:spTree>
      <p:nvGrpSpPr>
        <p:cNvPr id="1" name=""/>
        <p:cNvGrpSpPr/>
        <p:nvPr/>
      </p:nvGrpSpPr>
      <p:grpSpPr bwMode="auto">
        <a:xfrm>
          <a:off x="0" y="0"/>
          <a:ext cx="0" cy="0"/>
          <a:chOff x="0" y="0"/>
          <a:chExt cx="0" cy="0"/>
        </a:xfrm>
      </p:grpSpPr>
      <p:sp>
        <p:nvSpPr>
          <p:cNvPr id="14" name="Triangle rectangle 13"/>
          <p:cNvSpPr/>
          <p:nvPr userDrawn="1"/>
        </p:nvSpPr>
        <p:spPr bwMode="auto">
          <a:xfrm rot="10800000">
            <a:off x="6595110" y="-4041"/>
            <a:ext cx="5596890" cy="5596890"/>
          </a:xfrm>
          <a:prstGeom prst="rtTriangle">
            <a:avLst/>
          </a:prstGeom>
          <a:solidFill>
            <a:srgbClr val="0C23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fr-FR"/>
          </a:p>
        </p:txBody>
      </p:sp>
      <p:sp>
        <p:nvSpPr>
          <p:cNvPr id="9" name="Titre 1"/>
          <p:cNvSpPr>
            <a:spLocks noGrp="1"/>
          </p:cNvSpPr>
          <p:nvPr>
            <p:ph type="ctrTitle" hasCustomPrompt="1"/>
          </p:nvPr>
        </p:nvSpPr>
        <p:spPr bwMode="auto">
          <a:xfrm>
            <a:off x="433118" y="2557970"/>
            <a:ext cx="6619875" cy="949643"/>
          </a:xfrm>
        </p:spPr>
        <p:txBody>
          <a:bodyPr anchor="b">
            <a:normAutofit/>
          </a:bodyPr>
          <a:lstStyle>
            <a:lvl1pPr algn="l">
              <a:defRPr sz="4800" b="1">
                <a:solidFill>
                  <a:srgbClr val="5F259F"/>
                </a:solidFill>
              </a:defRPr>
            </a:lvl1pPr>
          </a:lstStyle>
          <a:p>
            <a:pPr>
              <a:defRPr/>
            </a:pPr>
            <a:r>
              <a:rPr lang="fr-FR"/>
              <a:t>Titre</a:t>
            </a:r>
            <a:endParaRPr/>
          </a:p>
        </p:txBody>
      </p:sp>
      <p:sp>
        <p:nvSpPr>
          <p:cNvPr id="11" name="Sous-titre 2"/>
          <p:cNvSpPr>
            <a:spLocks noGrp="1"/>
          </p:cNvSpPr>
          <p:nvPr>
            <p:ph type="subTitle" idx="1" hasCustomPrompt="1"/>
          </p:nvPr>
        </p:nvSpPr>
        <p:spPr bwMode="auto">
          <a:xfrm>
            <a:off x="433118" y="3599689"/>
            <a:ext cx="6619875" cy="409892"/>
          </a:xfrm>
        </p:spPr>
        <p:txBody>
          <a:bodyPr/>
          <a:lstStyle>
            <a:lvl1pPr marL="0" indent="0" algn="l">
              <a:buNone/>
              <a:defRPr sz="2400">
                <a:solidFill>
                  <a:srgbClr val="5F6670"/>
                </a:solidFill>
                <a:latin typeface="Arial"/>
                <a:cs typeface="Aria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a:defRPr/>
            </a:pPr>
            <a:r>
              <a:rPr lang="fr-FR"/>
              <a:t>Sous-titre</a:t>
            </a:r>
            <a:endParaRPr/>
          </a:p>
        </p:txBody>
      </p:sp>
      <p:cxnSp>
        <p:nvCxnSpPr>
          <p:cNvPr id="3" name="Connecteur droit 2"/>
          <p:cNvCxnSpPr/>
          <p:nvPr userDrawn="1"/>
        </p:nvCxnSpPr>
        <p:spPr bwMode="auto">
          <a:xfrm>
            <a:off x="1571625" y="6057898"/>
            <a:ext cx="10620375" cy="0"/>
          </a:xfrm>
          <a:prstGeom prst="line">
            <a:avLst/>
          </a:prstGeom>
          <a:ln w="9525">
            <a:solidFill>
              <a:srgbClr val="0C2340"/>
            </a:solidFill>
          </a:ln>
        </p:spPr>
        <p:style>
          <a:lnRef idx="2">
            <a:schemeClr val="accent1"/>
          </a:lnRef>
          <a:fillRef idx="0">
            <a:schemeClr val="accent1"/>
          </a:fillRef>
          <a:effectRef idx="1">
            <a:schemeClr val="accent1"/>
          </a:effectRef>
          <a:fontRef idx="minor">
            <a:schemeClr val="tx1"/>
          </a:fontRef>
        </p:style>
      </p:cxnSp>
      <p:pic>
        <p:nvPicPr>
          <p:cNvPr id="4" name="Image 3"/>
          <p:cNvPicPr>
            <a:picLocks noChangeAspect="1"/>
          </p:cNvPicPr>
          <p:nvPr userDrawn="1"/>
        </p:nvPicPr>
        <p:blipFill>
          <a:blip r:embed="rId2"/>
          <a:stretch/>
        </p:blipFill>
        <p:spPr bwMode="auto">
          <a:xfrm>
            <a:off x="4641693" y="6190663"/>
            <a:ext cx="646384" cy="335894"/>
          </a:xfrm>
          <a:prstGeom prst="rect">
            <a:avLst/>
          </a:prstGeom>
        </p:spPr>
      </p:pic>
      <p:pic>
        <p:nvPicPr>
          <p:cNvPr id="6" name="Image 5" descr="Une image contenant Graphique, graphisme, Caractère coloré, capture d’écran&#10;&#10;Description générée automatiquement"/>
          <p:cNvPicPr>
            <a:picLocks noChangeAspect="1"/>
          </p:cNvPicPr>
          <p:nvPr userDrawn="1"/>
        </p:nvPicPr>
        <p:blipFill>
          <a:blip r:embed="rId3"/>
          <a:stretch/>
        </p:blipFill>
        <p:spPr bwMode="auto">
          <a:xfrm>
            <a:off x="5606875" y="6191299"/>
            <a:ext cx="646384" cy="335894"/>
          </a:xfrm>
          <a:prstGeom prst="rect">
            <a:avLst/>
          </a:prstGeom>
        </p:spPr>
      </p:pic>
      <p:pic>
        <p:nvPicPr>
          <p:cNvPr id="7" name="Image 6" descr="Une image contenant Graphique, graphisme, capture d’écran, Caractère coloré&#10;&#10;Description générée automatiquement"/>
          <p:cNvPicPr>
            <a:picLocks noChangeAspect="1"/>
          </p:cNvPicPr>
          <p:nvPr userDrawn="1"/>
        </p:nvPicPr>
        <p:blipFill>
          <a:blip r:embed="rId4"/>
          <a:stretch/>
        </p:blipFill>
        <p:spPr bwMode="auto">
          <a:xfrm>
            <a:off x="6572057" y="6195592"/>
            <a:ext cx="646385" cy="405049"/>
          </a:xfrm>
          <a:prstGeom prst="rect">
            <a:avLst/>
          </a:prstGeom>
        </p:spPr>
      </p:pic>
      <p:pic>
        <p:nvPicPr>
          <p:cNvPr id="8" name="Image 7" descr="Une image contenant Graphique, graphisme, Police, capture d’écran&#10;&#10;Description générée automatiquement"/>
          <p:cNvPicPr>
            <a:picLocks noChangeAspect="1"/>
          </p:cNvPicPr>
          <p:nvPr userDrawn="1"/>
        </p:nvPicPr>
        <p:blipFill>
          <a:blip r:embed="rId5"/>
          <a:stretch/>
        </p:blipFill>
        <p:spPr bwMode="auto">
          <a:xfrm>
            <a:off x="7537241" y="6197868"/>
            <a:ext cx="762113" cy="344362"/>
          </a:xfrm>
          <a:prstGeom prst="rect">
            <a:avLst/>
          </a:prstGeom>
        </p:spPr>
      </p:pic>
      <p:pic>
        <p:nvPicPr>
          <p:cNvPr id="10" name="Image 9" descr="Une image contenant texte, Police, capture d’écran, Graphique&#10;&#10;Description générée automatiquement"/>
          <p:cNvPicPr>
            <a:picLocks noChangeAspect="1"/>
          </p:cNvPicPr>
          <p:nvPr userDrawn="1"/>
        </p:nvPicPr>
        <p:blipFill>
          <a:blip r:embed="rId6"/>
          <a:stretch/>
        </p:blipFill>
        <p:spPr bwMode="auto">
          <a:xfrm>
            <a:off x="10150740" y="6197869"/>
            <a:ext cx="560490" cy="268922"/>
          </a:xfrm>
          <a:prstGeom prst="rect">
            <a:avLst/>
          </a:prstGeom>
        </p:spPr>
      </p:pic>
      <p:pic>
        <p:nvPicPr>
          <p:cNvPr id="12" name="Image 11" descr="Une image contenant texte, Police, conception, logo&#10;&#10;Description générée automatiquement"/>
          <p:cNvPicPr>
            <a:picLocks noChangeAspect="1"/>
          </p:cNvPicPr>
          <p:nvPr userDrawn="1"/>
        </p:nvPicPr>
        <p:blipFill>
          <a:blip r:embed="rId7"/>
          <a:srcRect l="39047" t="18201" r="40242" b="37699"/>
          <a:stretch/>
        </p:blipFill>
        <p:spPr bwMode="auto">
          <a:xfrm>
            <a:off x="8629682" y="6197868"/>
            <a:ext cx="372322" cy="560465"/>
          </a:xfrm>
          <a:prstGeom prst="rect">
            <a:avLst/>
          </a:prstGeom>
        </p:spPr>
      </p:pic>
      <p:pic>
        <p:nvPicPr>
          <p:cNvPr id="15" name="Image 14" descr="Une image contenant texte, capture d’écran, Police, conception&#10;&#10;Description générée automatiquement"/>
          <p:cNvPicPr>
            <a:picLocks noChangeAspect="1"/>
          </p:cNvPicPr>
          <p:nvPr userDrawn="1"/>
        </p:nvPicPr>
        <p:blipFill>
          <a:blip r:embed="rId8"/>
          <a:srcRect l="39005" t="17968" r="40309" b="38117"/>
          <a:stretch/>
        </p:blipFill>
        <p:spPr bwMode="auto">
          <a:xfrm>
            <a:off x="9390432" y="6197869"/>
            <a:ext cx="371880" cy="558114"/>
          </a:xfrm>
          <a:prstGeom prst="rect">
            <a:avLst/>
          </a:prstGeom>
        </p:spPr>
      </p:pic>
      <p:pic>
        <p:nvPicPr>
          <p:cNvPr id="16" name="Image 15" descr="Une image contenant texte, Police, Graphique, logo&#10;&#10;Description générée automatiquement"/>
          <p:cNvPicPr>
            <a:picLocks noChangeAspect="1"/>
          </p:cNvPicPr>
          <p:nvPr userDrawn="1"/>
        </p:nvPicPr>
        <p:blipFill>
          <a:blip r:embed="rId9"/>
          <a:stretch/>
        </p:blipFill>
        <p:spPr bwMode="auto">
          <a:xfrm>
            <a:off x="11099654" y="6197869"/>
            <a:ext cx="814079" cy="248652"/>
          </a:xfrm>
          <a:prstGeom prst="rect">
            <a:avLst/>
          </a:prstGeom>
        </p:spPr>
      </p:pic>
      <p:sp>
        <p:nvSpPr>
          <p:cNvPr id="17" name="Triangle rectangle 16"/>
          <p:cNvSpPr/>
          <p:nvPr userDrawn="1"/>
        </p:nvSpPr>
        <p:spPr bwMode="auto">
          <a:xfrm rot="16199998">
            <a:off x="9315451" y="3181348"/>
            <a:ext cx="2876550" cy="2876550"/>
          </a:xfrm>
          <a:prstGeom prst="rtTriangle">
            <a:avLst/>
          </a:prstGeom>
          <a:solidFill>
            <a:srgbClr val="5F259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fr-FR"/>
          </a:p>
        </p:txBody>
      </p:sp>
      <p:pic>
        <p:nvPicPr>
          <p:cNvPr id="18" name="Image 17" descr="Une image contenant Police, texte, Graphique, capture d’écran&#10;&#10;Description générée automatiquement"/>
          <p:cNvPicPr>
            <a:picLocks noChangeAspect="1"/>
          </p:cNvPicPr>
          <p:nvPr userDrawn="1"/>
        </p:nvPicPr>
        <p:blipFill>
          <a:blip r:embed="rId10"/>
          <a:stretch/>
        </p:blipFill>
        <p:spPr bwMode="auto">
          <a:xfrm>
            <a:off x="3666631" y="6195592"/>
            <a:ext cx="656264" cy="405049"/>
          </a:xfrm>
          <a:prstGeom prst="rect">
            <a:avLst/>
          </a:prstGeom>
        </p:spPr>
      </p:pic>
      <p:pic>
        <p:nvPicPr>
          <p:cNvPr id="19" name="Image 18"/>
          <p:cNvPicPr>
            <a:picLocks noChangeAspect="1"/>
          </p:cNvPicPr>
          <p:nvPr userDrawn="1"/>
        </p:nvPicPr>
        <p:blipFill>
          <a:blip r:embed="rId11"/>
          <a:stretch/>
        </p:blipFill>
        <p:spPr bwMode="auto">
          <a:xfrm>
            <a:off x="2645300" y="6190663"/>
            <a:ext cx="702533" cy="259200"/>
          </a:xfrm>
          <a:prstGeom prst="rect">
            <a:avLst/>
          </a:prstGeom>
        </p:spPr>
      </p:pic>
      <p:sp>
        <p:nvSpPr>
          <p:cNvPr id="5" name="Triangle rectangle 4"/>
          <p:cNvSpPr/>
          <p:nvPr userDrawn="1"/>
        </p:nvSpPr>
        <p:spPr bwMode="auto">
          <a:xfrm>
            <a:off x="0" y="4434841"/>
            <a:ext cx="2423159" cy="2423159"/>
          </a:xfrm>
          <a:prstGeom prst="rtTriangle">
            <a:avLst/>
          </a:prstGeom>
          <a:solidFill>
            <a:srgbClr val="00B8D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fr-FR"/>
          </a:p>
        </p:txBody>
      </p:sp>
      <p:pic>
        <p:nvPicPr>
          <p:cNvPr id="13" name="Graphique 12"/>
          <p:cNvPicPr>
            <a:picLocks noChangeAspect="1"/>
          </p:cNvPicPr>
          <p:nvPr userDrawn="1"/>
        </p:nvPicPr>
        <p:blipFill>
          <a:blip r:embed="rId12"/>
          <a:stretch/>
        </p:blipFill>
        <p:spPr bwMode="auto">
          <a:xfrm>
            <a:off x="432000" y="432000"/>
            <a:ext cx="4088571" cy="108000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showMasterSp="1" userDrawn="1">
  <p:cSld name="4 Chapitre">
    <p:spTree>
      <p:nvGrpSpPr>
        <p:cNvPr id="1" name=""/>
        <p:cNvGrpSpPr/>
        <p:nvPr/>
      </p:nvGrpSpPr>
      <p:grpSpPr bwMode="auto">
        <a:xfrm>
          <a:off x="0" y="0"/>
          <a:ext cx="0" cy="0"/>
          <a:chOff x="0" y="0"/>
          <a:chExt cx="0" cy="0"/>
        </a:xfrm>
      </p:grpSpPr>
      <p:sp>
        <p:nvSpPr>
          <p:cNvPr id="6" name="Triangle rectangle 5"/>
          <p:cNvSpPr/>
          <p:nvPr userDrawn="1"/>
        </p:nvSpPr>
        <p:spPr bwMode="auto">
          <a:xfrm rot="5400000">
            <a:off x="0" y="0"/>
            <a:ext cx="5596890" cy="5596890"/>
          </a:xfrm>
          <a:prstGeom prst="rtTriangle">
            <a:avLst/>
          </a:prstGeom>
          <a:solidFill>
            <a:srgbClr val="D9E1E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fr-FR"/>
          </a:p>
        </p:txBody>
      </p:sp>
      <p:sp>
        <p:nvSpPr>
          <p:cNvPr id="7" name="Triangle rectangle 6"/>
          <p:cNvSpPr/>
          <p:nvPr userDrawn="1"/>
        </p:nvSpPr>
        <p:spPr bwMode="auto">
          <a:xfrm>
            <a:off x="1" y="3657600"/>
            <a:ext cx="3200400" cy="3200400"/>
          </a:xfrm>
          <a:prstGeom prst="rtTriangle">
            <a:avLst/>
          </a:prstGeom>
          <a:solidFill>
            <a:srgbClr val="5F259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fr-FR"/>
          </a:p>
        </p:txBody>
      </p:sp>
      <p:sp>
        <p:nvSpPr>
          <p:cNvPr id="10" name="Triangle rectangle 9"/>
          <p:cNvSpPr/>
          <p:nvPr userDrawn="1"/>
        </p:nvSpPr>
        <p:spPr bwMode="auto">
          <a:xfrm rot="2700000">
            <a:off x="11594792" y="2831793"/>
            <a:ext cx="1194415" cy="1194415"/>
          </a:xfrm>
          <a:prstGeom prst="rtTriangle">
            <a:avLst/>
          </a:prstGeom>
          <a:solidFill>
            <a:srgbClr val="03B8D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fr-FR"/>
          </a:p>
        </p:txBody>
      </p:sp>
      <p:sp>
        <p:nvSpPr>
          <p:cNvPr id="11" name="Titre 1"/>
          <p:cNvSpPr>
            <a:spLocks noGrp="1"/>
          </p:cNvSpPr>
          <p:nvPr>
            <p:ph type="ctrTitle" hasCustomPrompt="1"/>
          </p:nvPr>
        </p:nvSpPr>
        <p:spPr bwMode="auto">
          <a:xfrm>
            <a:off x="7619999" y="2746989"/>
            <a:ext cx="9144000" cy="663092"/>
          </a:xfrm>
        </p:spPr>
        <p:txBody>
          <a:bodyPr anchor="b">
            <a:normAutofit/>
          </a:bodyPr>
          <a:lstStyle>
            <a:lvl1pPr algn="l">
              <a:defRPr sz="4000" b="1">
                <a:solidFill>
                  <a:srgbClr val="5F259F"/>
                </a:solidFill>
              </a:defRPr>
            </a:lvl1pPr>
          </a:lstStyle>
          <a:p>
            <a:pPr>
              <a:defRPr/>
            </a:pPr>
            <a:r>
              <a:rPr lang="fr-FR"/>
              <a:t>Chapitre 1</a:t>
            </a:r>
            <a:endParaRPr/>
          </a:p>
        </p:txBody>
      </p:sp>
      <p:sp>
        <p:nvSpPr>
          <p:cNvPr id="12" name="Sous-titre 2"/>
          <p:cNvSpPr>
            <a:spLocks noGrp="1"/>
          </p:cNvSpPr>
          <p:nvPr>
            <p:ph type="subTitle" idx="1" hasCustomPrompt="1"/>
          </p:nvPr>
        </p:nvSpPr>
        <p:spPr bwMode="auto">
          <a:xfrm>
            <a:off x="7619999" y="3502157"/>
            <a:ext cx="9144000" cy="409892"/>
          </a:xfrm>
        </p:spPr>
        <p:txBody>
          <a:bodyPr/>
          <a:lstStyle>
            <a:lvl1pPr marL="0" indent="0" algn="l">
              <a:buNone/>
              <a:defRPr sz="2400">
                <a:solidFill>
                  <a:srgbClr val="5F6670"/>
                </a:solidFill>
                <a:latin typeface="Arial"/>
                <a:cs typeface="Aria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a:defRPr/>
            </a:pPr>
            <a:r>
              <a:rPr lang="fr-FR"/>
              <a:t>Lorem ipsum </a:t>
            </a:r>
            <a:r>
              <a:rPr lang="fr-FR"/>
              <a:t>dolore</a:t>
            </a:r>
            <a:endParaRPr lang="fr-F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showMasterSp="1" userDrawn="1">
  <p:cSld name="5 Titre et contenu">
    <p:spTree>
      <p:nvGrpSpPr>
        <p:cNvPr id="1" name=""/>
        <p:cNvGrpSpPr/>
        <p:nvPr/>
      </p:nvGrpSpPr>
      <p:grpSpPr bwMode="auto">
        <a:xfrm>
          <a:off x="0" y="0"/>
          <a:ext cx="0" cy="0"/>
          <a:chOff x="0" y="0"/>
          <a:chExt cx="0" cy="0"/>
        </a:xfrm>
      </p:grpSpPr>
      <p:sp>
        <p:nvSpPr>
          <p:cNvPr id="13" name="Triangle rectangle 12"/>
          <p:cNvSpPr/>
          <p:nvPr userDrawn="1"/>
        </p:nvSpPr>
        <p:spPr bwMode="auto">
          <a:xfrm rot="13500000">
            <a:off x="-270949" y="271855"/>
            <a:ext cx="541896" cy="541896"/>
          </a:xfrm>
          <a:prstGeom prst="rtTriangle">
            <a:avLst/>
          </a:prstGeom>
          <a:solidFill>
            <a:srgbClr val="5F259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fr-FR"/>
          </a:p>
        </p:txBody>
      </p:sp>
      <p:sp>
        <p:nvSpPr>
          <p:cNvPr id="14" name="Titre 1"/>
          <p:cNvSpPr>
            <a:spLocks noGrp="1"/>
          </p:cNvSpPr>
          <p:nvPr>
            <p:ph type="ctrTitle" hasCustomPrompt="1"/>
          </p:nvPr>
        </p:nvSpPr>
        <p:spPr bwMode="auto">
          <a:xfrm>
            <a:off x="563744" y="200721"/>
            <a:ext cx="9144000" cy="409893"/>
          </a:xfrm>
        </p:spPr>
        <p:txBody>
          <a:bodyPr anchor="b">
            <a:normAutofit/>
          </a:bodyPr>
          <a:lstStyle>
            <a:lvl1pPr algn="l">
              <a:defRPr sz="1800" b="1">
                <a:solidFill>
                  <a:srgbClr val="7030A0"/>
                </a:solidFill>
              </a:defRPr>
            </a:lvl1pPr>
          </a:lstStyle>
          <a:p>
            <a:pPr>
              <a:defRPr/>
            </a:pPr>
            <a:r>
              <a:rPr lang="fr-FR"/>
              <a:t>CHAPITRE 1</a:t>
            </a:r>
            <a:endParaRPr/>
          </a:p>
        </p:txBody>
      </p:sp>
      <p:sp>
        <p:nvSpPr>
          <p:cNvPr id="15" name="Sous-titre 2"/>
          <p:cNvSpPr>
            <a:spLocks noGrp="1"/>
          </p:cNvSpPr>
          <p:nvPr>
            <p:ph type="subTitle" idx="1" hasCustomPrompt="1"/>
          </p:nvPr>
        </p:nvSpPr>
        <p:spPr bwMode="auto">
          <a:xfrm>
            <a:off x="563744" y="610614"/>
            <a:ext cx="9144000" cy="409892"/>
          </a:xfrm>
        </p:spPr>
        <p:txBody>
          <a:bodyPr>
            <a:normAutofit/>
          </a:bodyPr>
          <a:lstStyle>
            <a:lvl1pPr marL="0" indent="0" algn="l">
              <a:buNone/>
              <a:defRPr sz="2000">
                <a:solidFill>
                  <a:srgbClr val="0C2340"/>
                </a:solidFill>
                <a:latin typeface="Arial"/>
                <a:cs typeface="Aria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a:defRPr/>
            </a:pPr>
            <a:r>
              <a:rPr lang="fr-FR"/>
              <a:t>Lorem ipsum </a:t>
            </a:r>
            <a:r>
              <a:rPr lang="fr-FR"/>
              <a:t>dolore</a:t>
            </a:r>
            <a:endParaRPr lang="fr-FR"/>
          </a:p>
        </p:txBody>
      </p:sp>
      <p:sp>
        <p:nvSpPr>
          <p:cNvPr id="19" name="Espace réservé du texte 18"/>
          <p:cNvSpPr>
            <a:spLocks noGrp="1"/>
          </p:cNvSpPr>
          <p:nvPr>
            <p:ph type="body" sz="quarter" idx="10" hasCustomPrompt="1"/>
          </p:nvPr>
        </p:nvSpPr>
        <p:spPr bwMode="auto">
          <a:xfrm>
            <a:off x="563744" y="1198531"/>
            <a:ext cx="3333750" cy="306808"/>
          </a:xfrm>
        </p:spPr>
        <p:txBody>
          <a:bodyPr>
            <a:normAutofit/>
          </a:bodyPr>
          <a:lstStyle>
            <a:lvl1pPr marL="0" indent="0">
              <a:buNone/>
              <a:defRPr sz="1800" b="1">
                <a:solidFill>
                  <a:srgbClr val="5F259F"/>
                </a:solidFill>
                <a:latin typeface="Arial"/>
                <a:cs typeface="Arial"/>
              </a:defRPr>
            </a:lvl1pPr>
          </a:lstStyle>
          <a:p>
            <a:pPr lvl="0">
              <a:defRPr/>
            </a:pPr>
            <a:r>
              <a:rPr lang="fr-FR"/>
              <a:t>SOUS-TITRE</a:t>
            </a:r>
            <a:endParaRPr/>
          </a:p>
        </p:txBody>
      </p:sp>
      <p:sp>
        <p:nvSpPr>
          <p:cNvPr id="8" name="ZoneTexte 7"/>
          <p:cNvSpPr txBox="1"/>
          <p:nvPr userDrawn="1"/>
        </p:nvSpPr>
        <p:spPr bwMode="auto">
          <a:xfrm>
            <a:off x="11589751" y="6413923"/>
            <a:ext cx="6151704" cy="246221"/>
          </a:xfrm>
          <a:prstGeom prst="rect">
            <a:avLst/>
          </a:prstGeom>
          <a:noFill/>
        </p:spPr>
        <p:txBody>
          <a:bodyPr wrap="square">
            <a:spAutoFit/>
          </a:bodyPr>
          <a:lstStyle/>
          <a:p>
            <a:pPr>
              <a:defRPr/>
            </a:pPr>
            <a:fld id="{470B26BD-1023-8646-9A2C-47B99FBD13CA}" type="slidenum">
              <a:rPr lang="fr-FR" sz="1000">
                <a:solidFill>
                  <a:srgbClr val="0C2340"/>
                </a:solidFill>
                <a:latin typeface="Arial"/>
                <a:cs typeface="Arial"/>
              </a:rPr>
              <a:t>&lt;#&gt;</a:t>
            </a:fld>
            <a:endParaRPr lang="fr-FR" sz="1050">
              <a:solidFill>
                <a:srgbClr val="0C2340"/>
              </a:solidFill>
              <a:latin typeface="Arial"/>
              <a:cs typeface="Arial"/>
            </a:endParaRPr>
          </a:p>
        </p:txBody>
      </p:sp>
      <p:sp>
        <p:nvSpPr>
          <p:cNvPr id="10" name="Espace réservé du texte 5"/>
          <p:cNvSpPr>
            <a:spLocks noGrp="1"/>
          </p:cNvSpPr>
          <p:nvPr>
            <p:ph type="body" sz="quarter" idx="16" hasCustomPrompt="1"/>
          </p:nvPr>
        </p:nvSpPr>
        <p:spPr bwMode="auto">
          <a:xfrm>
            <a:off x="5747449" y="6431274"/>
            <a:ext cx="5189537" cy="211519"/>
          </a:xfrm>
        </p:spPr>
        <p:txBody>
          <a:bodyPr>
            <a:noAutofit/>
          </a:bodyPr>
          <a:lstStyle>
            <a:lvl1pPr marL="0" indent="0" algn="r">
              <a:buNone/>
              <a:defRPr sz="800">
                <a:solidFill>
                  <a:srgbClr val="0C2340"/>
                </a:solidFill>
              </a:defRPr>
            </a:lvl1pPr>
          </a:lstStyle>
          <a:p>
            <a:pPr lvl="0">
              <a:defRPr/>
            </a:pPr>
            <a:r>
              <a:rPr lang="fr-FR"/>
              <a:t>Titre du document / Date</a:t>
            </a:r>
            <a:endParaRPr/>
          </a:p>
        </p:txBody>
      </p:sp>
      <p:sp>
        <p:nvSpPr>
          <p:cNvPr id="2" name="Triangle rectangle 1"/>
          <p:cNvSpPr/>
          <p:nvPr userDrawn="1"/>
        </p:nvSpPr>
        <p:spPr bwMode="auto">
          <a:xfrm rot="16199998">
            <a:off x="11234853" y="5910810"/>
            <a:ext cx="837281" cy="837281"/>
          </a:xfrm>
          <a:prstGeom prst="rtTriangle">
            <a:avLst/>
          </a:prstGeom>
          <a:noFill/>
          <a:ln w="9525">
            <a:solidFill>
              <a:srgbClr val="00B8D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fr-FR"/>
          </a:p>
        </p:txBody>
      </p:sp>
      <p:sp>
        <p:nvSpPr>
          <p:cNvPr id="24" name="Espace réservé du contenu 23"/>
          <p:cNvSpPr>
            <a:spLocks noGrp="1"/>
          </p:cNvSpPr>
          <p:nvPr>
            <p:ph sz="quarter" idx="17"/>
          </p:nvPr>
        </p:nvSpPr>
        <p:spPr bwMode="auto">
          <a:xfrm>
            <a:off x="563563" y="1663700"/>
            <a:ext cx="10009187" cy="4119563"/>
          </a:xfrm>
        </p:spPr>
        <p:txBody>
          <a:bodyPr/>
          <a:lstStyle>
            <a:lvl2pPr marL="685800" indent="-228600">
              <a:buFontTx/>
              <a:buBlip>
                <a:blip r:embed="rId2"/>
              </a:buBlip>
              <a:defRPr/>
            </a:lvl2pPr>
          </a:lstStyle>
          <a:p>
            <a:pPr lvl="0">
              <a:defRPr/>
            </a:pPr>
            <a:r>
              <a:rPr lang="fr-FR"/>
              <a:t>Cliquez pour modifier les styles du texte du masque</a:t>
            </a:r>
            <a:endParaRPr/>
          </a:p>
          <a:p>
            <a:pPr lvl="1">
              <a:defRPr/>
            </a:pPr>
            <a:r>
              <a:rPr lang="fr-FR"/>
              <a:t>Deuxième niveau</a:t>
            </a:r>
            <a:endParaRPr/>
          </a:p>
          <a:p>
            <a:pPr lvl="2">
              <a:defRPr/>
            </a:pPr>
            <a:r>
              <a:rPr lang="fr-FR"/>
              <a:t>Troisième niveau</a:t>
            </a:r>
            <a:endParaRPr/>
          </a:p>
          <a:p>
            <a:pPr lvl="3">
              <a:defRPr/>
            </a:pPr>
            <a:r>
              <a:rPr lang="fr-FR"/>
              <a:t>Quatrième niveau</a:t>
            </a:r>
            <a:endParaRPr/>
          </a:p>
          <a:p>
            <a:pPr lvl="4">
              <a:defRPr/>
            </a:pPr>
            <a:r>
              <a:rPr lang="fr-FR"/>
              <a:t>Cinquième niveau</a:t>
            </a:r>
            <a:endParaRPr lang="fr-FR"/>
          </a:p>
        </p:txBody>
      </p:sp>
      <p:grpSp>
        <p:nvGrpSpPr>
          <p:cNvPr id="3" name="Groupe 2"/>
          <p:cNvGrpSpPr/>
          <p:nvPr userDrawn="1"/>
        </p:nvGrpSpPr>
        <p:grpSpPr bwMode="auto">
          <a:xfrm>
            <a:off x="0" y="6176356"/>
            <a:ext cx="11645900" cy="681644"/>
            <a:chOff x="0" y="6176356"/>
            <a:chExt cx="11645900" cy="681644"/>
          </a:xfrm>
        </p:grpSpPr>
        <p:cxnSp>
          <p:nvCxnSpPr>
            <p:cNvPr id="6" name="Connecteur droit 5"/>
            <p:cNvCxnSpPr/>
            <p:nvPr userDrawn="1"/>
          </p:nvCxnSpPr>
          <p:spPr bwMode="auto">
            <a:xfrm>
              <a:off x="0" y="6176356"/>
              <a:ext cx="11645900" cy="0"/>
            </a:xfrm>
            <a:prstGeom prst="line">
              <a:avLst/>
            </a:prstGeom>
            <a:ln w="3175">
              <a:solidFill>
                <a:srgbClr val="5F259F"/>
              </a:solidFill>
            </a:ln>
          </p:spPr>
          <p:style>
            <a:lnRef idx="2">
              <a:schemeClr val="accent1"/>
            </a:lnRef>
            <a:fillRef idx="0">
              <a:schemeClr val="accent1"/>
            </a:fillRef>
            <a:effectRef idx="1">
              <a:schemeClr val="accent1"/>
            </a:effectRef>
            <a:fontRef idx="minor">
              <a:schemeClr val="tx1"/>
            </a:fontRef>
          </p:style>
        </p:cxnSp>
        <p:cxnSp>
          <p:nvCxnSpPr>
            <p:cNvPr id="9" name="Connecteur droit 8"/>
            <p:cNvCxnSpPr/>
            <p:nvPr userDrawn="1"/>
          </p:nvCxnSpPr>
          <p:spPr bwMode="auto">
            <a:xfrm flipH="1">
              <a:off x="10964485" y="6176585"/>
              <a:ext cx="681415" cy="681415"/>
            </a:xfrm>
            <a:prstGeom prst="line">
              <a:avLst/>
            </a:prstGeom>
            <a:ln w="3175">
              <a:solidFill>
                <a:srgbClr val="5F259F"/>
              </a:solidFill>
            </a:ln>
          </p:spPr>
          <p:style>
            <a:lnRef idx="2">
              <a:schemeClr val="accent1"/>
            </a:lnRef>
            <a:fillRef idx="0">
              <a:schemeClr val="accent1"/>
            </a:fillRef>
            <a:effectRef idx="1">
              <a:schemeClr val="accent1"/>
            </a:effectRef>
            <a:fontRef idx="minor">
              <a:schemeClr val="tx1"/>
            </a:fontRef>
          </p:style>
        </p:cxnSp>
      </p:grpSp>
      <p:pic>
        <p:nvPicPr>
          <p:cNvPr id="5" name="Graphique 4"/>
          <p:cNvPicPr>
            <a:picLocks noChangeAspect="1"/>
          </p:cNvPicPr>
          <p:nvPr userDrawn="1"/>
        </p:nvPicPr>
        <p:blipFill>
          <a:blip r:embed="rId3">
            <a:extLst>
              <a:ext uri="{96DAC541-7B7A-43D3-8B79-37D633B846F1}">
                <asvg:svgBlip xmlns:asvg="http://schemas.microsoft.com/office/drawing/2016/SVG/main" r:embed="rId4"/>
              </a:ext>
            </a:extLst>
          </a:blip>
          <a:stretch/>
        </p:blipFill>
        <p:spPr bwMode="auto">
          <a:xfrm>
            <a:off x="383178" y="6269408"/>
            <a:ext cx="1504285" cy="540000"/>
          </a:xfrm>
          <a:prstGeom prst="rect">
            <a:avLst/>
          </a:prstGeom>
        </p:spPr>
      </p:pic>
      <p:pic>
        <p:nvPicPr>
          <p:cNvPr id="1887816053" name=""/>
          <p:cNvPicPr>
            <a:picLocks noChangeAspect="1"/>
          </p:cNvPicPr>
          <p:nvPr/>
        </p:nvPicPr>
        <p:blipFill>
          <a:blip r:embed="rId5"/>
          <a:stretch/>
        </p:blipFill>
        <p:spPr bwMode="auto">
          <a:xfrm flipH="0" flipV="0">
            <a:off x="1974428" y="6250275"/>
            <a:ext cx="1028819" cy="565850"/>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showMasterSp="1" userDrawn="1">
  <p:cSld name="6 Titre et contenu 2 colonnes">
    <p:spTree>
      <p:nvGrpSpPr>
        <p:cNvPr id="1" name=""/>
        <p:cNvGrpSpPr/>
        <p:nvPr/>
      </p:nvGrpSpPr>
      <p:grpSpPr bwMode="auto">
        <a:xfrm>
          <a:off x="0" y="0"/>
          <a:ext cx="0" cy="0"/>
          <a:chOff x="0" y="0"/>
          <a:chExt cx="0" cy="0"/>
        </a:xfrm>
      </p:grpSpPr>
      <p:sp>
        <p:nvSpPr>
          <p:cNvPr id="13" name="Triangle rectangle 12"/>
          <p:cNvSpPr/>
          <p:nvPr userDrawn="1"/>
        </p:nvSpPr>
        <p:spPr bwMode="auto">
          <a:xfrm rot="13500000">
            <a:off x="-270949" y="271855"/>
            <a:ext cx="541896" cy="541896"/>
          </a:xfrm>
          <a:prstGeom prst="rtTriangle">
            <a:avLst/>
          </a:prstGeom>
          <a:solidFill>
            <a:srgbClr val="5F259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fr-FR"/>
          </a:p>
        </p:txBody>
      </p:sp>
      <p:sp>
        <p:nvSpPr>
          <p:cNvPr id="14" name="Titre 1"/>
          <p:cNvSpPr>
            <a:spLocks noGrp="1"/>
          </p:cNvSpPr>
          <p:nvPr>
            <p:ph type="ctrTitle" hasCustomPrompt="1"/>
          </p:nvPr>
        </p:nvSpPr>
        <p:spPr bwMode="auto">
          <a:xfrm>
            <a:off x="563744" y="200721"/>
            <a:ext cx="9144000" cy="409893"/>
          </a:xfrm>
        </p:spPr>
        <p:txBody>
          <a:bodyPr anchor="b">
            <a:normAutofit/>
          </a:bodyPr>
          <a:lstStyle>
            <a:lvl1pPr algn="l">
              <a:defRPr sz="1800" b="1">
                <a:solidFill>
                  <a:srgbClr val="7030A0"/>
                </a:solidFill>
              </a:defRPr>
            </a:lvl1pPr>
          </a:lstStyle>
          <a:p>
            <a:pPr>
              <a:defRPr/>
            </a:pPr>
            <a:r>
              <a:rPr lang="fr-FR"/>
              <a:t>CHAPITRE 1</a:t>
            </a:r>
            <a:endParaRPr/>
          </a:p>
        </p:txBody>
      </p:sp>
      <p:sp>
        <p:nvSpPr>
          <p:cNvPr id="15" name="Sous-titre 2"/>
          <p:cNvSpPr>
            <a:spLocks noGrp="1"/>
          </p:cNvSpPr>
          <p:nvPr>
            <p:ph type="subTitle" idx="1" hasCustomPrompt="1"/>
          </p:nvPr>
        </p:nvSpPr>
        <p:spPr bwMode="auto">
          <a:xfrm>
            <a:off x="563744" y="610614"/>
            <a:ext cx="9144000" cy="409892"/>
          </a:xfrm>
        </p:spPr>
        <p:txBody>
          <a:bodyPr>
            <a:normAutofit/>
          </a:bodyPr>
          <a:lstStyle>
            <a:lvl1pPr marL="0" indent="0" algn="l">
              <a:buNone/>
              <a:defRPr sz="2000">
                <a:solidFill>
                  <a:srgbClr val="5F6670"/>
                </a:solidFill>
                <a:latin typeface="Arial"/>
                <a:cs typeface="Aria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a:defRPr/>
            </a:pPr>
            <a:r>
              <a:rPr lang="fr-FR"/>
              <a:t>Lorem ipsum </a:t>
            </a:r>
            <a:r>
              <a:rPr lang="fr-FR"/>
              <a:t>dolore</a:t>
            </a:r>
            <a:endParaRPr lang="fr-FR"/>
          </a:p>
        </p:txBody>
      </p:sp>
      <p:sp>
        <p:nvSpPr>
          <p:cNvPr id="19" name="Espace réservé du texte 18"/>
          <p:cNvSpPr>
            <a:spLocks noGrp="1"/>
          </p:cNvSpPr>
          <p:nvPr>
            <p:ph type="body" sz="quarter" idx="10" hasCustomPrompt="1"/>
          </p:nvPr>
        </p:nvSpPr>
        <p:spPr bwMode="auto">
          <a:xfrm>
            <a:off x="563744" y="1652185"/>
            <a:ext cx="3333750" cy="306808"/>
          </a:xfrm>
        </p:spPr>
        <p:txBody>
          <a:bodyPr>
            <a:normAutofit/>
          </a:bodyPr>
          <a:lstStyle>
            <a:lvl1pPr marL="0" indent="0">
              <a:buNone/>
              <a:defRPr sz="1800" b="1">
                <a:solidFill>
                  <a:srgbClr val="5F259F"/>
                </a:solidFill>
                <a:latin typeface="Arial"/>
                <a:cs typeface="Arial"/>
              </a:defRPr>
            </a:lvl1pPr>
          </a:lstStyle>
          <a:p>
            <a:pPr lvl="0">
              <a:defRPr/>
            </a:pPr>
            <a:r>
              <a:rPr lang="fr-FR"/>
              <a:t>SOUS-TITRE</a:t>
            </a:r>
            <a:endParaRPr/>
          </a:p>
        </p:txBody>
      </p:sp>
      <p:sp>
        <p:nvSpPr>
          <p:cNvPr id="8" name="ZoneTexte 7"/>
          <p:cNvSpPr txBox="1"/>
          <p:nvPr userDrawn="1"/>
        </p:nvSpPr>
        <p:spPr bwMode="auto">
          <a:xfrm>
            <a:off x="11589751" y="6413923"/>
            <a:ext cx="6151704" cy="246221"/>
          </a:xfrm>
          <a:prstGeom prst="rect">
            <a:avLst/>
          </a:prstGeom>
          <a:noFill/>
        </p:spPr>
        <p:txBody>
          <a:bodyPr wrap="square">
            <a:spAutoFit/>
          </a:bodyPr>
          <a:lstStyle/>
          <a:p>
            <a:pPr>
              <a:defRPr/>
            </a:pPr>
            <a:fld id="{470B26BD-1023-8646-9A2C-47B99FBD13CA}" type="slidenum">
              <a:rPr lang="fr-FR" sz="1000">
                <a:solidFill>
                  <a:srgbClr val="0C2340"/>
                </a:solidFill>
                <a:latin typeface="Arial"/>
                <a:cs typeface="Arial"/>
              </a:rPr>
              <a:t>3</a:t>
            </a:fld>
            <a:endParaRPr lang="fr-FR" sz="1050">
              <a:solidFill>
                <a:srgbClr val="0C2340"/>
              </a:solidFill>
              <a:latin typeface="Arial"/>
              <a:cs typeface="Arial"/>
            </a:endParaRPr>
          </a:p>
        </p:txBody>
      </p:sp>
      <p:sp>
        <p:nvSpPr>
          <p:cNvPr id="10" name="Espace réservé du texte 5"/>
          <p:cNvSpPr>
            <a:spLocks noGrp="1"/>
          </p:cNvSpPr>
          <p:nvPr>
            <p:ph type="body" sz="quarter" idx="16" hasCustomPrompt="1"/>
          </p:nvPr>
        </p:nvSpPr>
        <p:spPr bwMode="auto">
          <a:xfrm>
            <a:off x="5747449" y="6431274"/>
            <a:ext cx="5189537" cy="211519"/>
          </a:xfrm>
        </p:spPr>
        <p:txBody>
          <a:bodyPr>
            <a:noAutofit/>
          </a:bodyPr>
          <a:lstStyle>
            <a:lvl1pPr marL="0" indent="0" algn="r">
              <a:buNone/>
              <a:defRPr sz="800">
                <a:solidFill>
                  <a:srgbClr val="0C2340"/>
                </a:solidFill>
              </a:defRPr>
            </a:lvl1pPr>
          </a:lstStyle>
          <a:p>
            <a:pPr lvl="0">
              <a:defRPr/>
            </a:pPr>
            <a:r>
              <a:rPr lang="fr-FR"/>
              <a:t>Titre du document / Date</a:t>
            </a:r>
            <a:endParaRPr/>
          </a:p>
        </p:txBody>
      </p:sp>
      <p:sp>
        <p:nvSpPr>
          <p:cNvPr id="2" name="Triangle rectangle 1"/>
          <p:cNvSpPr/>
          <p:nvPr userDrawn="1"/>
        </p:nvSpPr>
        <p:spPr bwMode="auto">
          <a:xfrm rot="16199998">
            <a:off x="11234853" y="5910810"/>
            <a:ext cx="837281" cy="837281"/>
          </a:xfrm>
          <a:prstGeom prst="rtTriangle">
            <a:avLst/>
          </a:prstGeom>
          <a:noFill/>
          <a:ln w="9525">
            <a:solidFill>
              <a:srgbClr val="00B8D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fr-FR"/>
          </a:p>
        </p:txBody>
      </p:sp>
      <p:sp>
        <p:nvSpPr>
          <p:cNvPr id="9" name="Espace réservé du texte 8"/>
          <p:cNvSpPr>
            <a:spLocks noGrp="1"/>
          </p:cNvSpPr>
          <p:nvPr>
            <p:ph type="body" sz="quarter" idx="17" hasCustomPrompt="1"/>
          </p:nvPr>
        </p:nvSpPr>
        <p:spPr bwMode="auto">
          <a:xfrm>
            <a:off x="563563" y="2138363"/>
            <a:ext cx="10372725" cy="3611562"/>
          </a:xfrm>
        </p:spPr>
        <p:txBody>
          <a:bodyPr numCol="2" spcCol="360000">
            <a:normAutofit/>
          </a:bodyPr>
          <a:lstStyle>
            <a:lvl1pPr marL="0" indent="0">
              <a:buNone/>
              <a:defRPr sz="1600"/>
            </a:lvl1pPr>
          </a:lstStyle>
          <a:p>
            <a:pPr marL="0" marR="0" lvl="0" indent="0" algn="l" defTabSz="914400">
              <a:lnSpc>
                <a:spcPct val="90000"/>
              </a:lnSpc>
              <a:spcBef>
                <a:spcPts val="1000"/>
              </a:spcBef>
              <a:spcAft>
                <a:spcPts val="0"/>
              </a:spcAft>
              <a:buClrTx/>
              <a:buSzTx/>
              <a:buFontTx/>
              <a:buNone/>
              <a:defRPr/>
            </a:pPr>
            <a:r>
              <a:rPr lang="fr-FR"/>
              <a:t>Lorem ipsum </a:t>
            </a:r>
            <a:r>
              <a:rPr lang="fr-FR"/>
              <a:t>lorem</a:t>
            </a:r>
            <a:r>
              <a:rPr lang="fr-FR"/>
              <a:t> ipsum </a:t>
            </a:r>
            <a:r>
              <a:rPr lang="fr-FR"/>
              <a:t>lorem</a:t>
            </a:r>
            <a:r>
              <a:rPr lang="fr-FR"/>
              <a:t> ipsum </a:t>
            </a:r>
            <a:r>
              <a:rPr lang="fr-FR"/>
              <a:t>lorem</a:t>
            </a:r>
            <a:r>
              <a:rPr lang="fr-FR"/>
              <a:t> ipsum </a:t>
            </a:r>
            <a:r>
              <a:rPr lang="fr-FR"/>
              <a:t>lorem</a:t>
            </a:r>
            <a:r>
              <a:rPr lang="fr-FR"/>
              <a:t> ipsum </a:t>
            </a:r>
            <a:r>
              <a:rPr lang="fr-FR"/>
              <a:t>lorem</a:t>
            </a:r>
            <a:r>
              <a:rPr lang="fr-FR"/>
              <a:t> ipsum </a:t>
            </a:r>
            <a:r>
              <a:rPr lang="fr-FR"/>
              <a:t>lorem</a:t>
            </a:r>
            <a:r>
              <a:rPr lang="fr-FR"/>
              <a:t> ipsum </a:t>
            </a:r>
            <a:r>
              <a:rPr lang="fr-FR"/>
              <a:t>lorem</a:t>
            </a:r>
            <a:r>
              <a:rPr lang="fr-FR"/>
              <a:t> ipsum </a:t>
            </a:r>
            <a:r>
              <a:rPr lang="fr-FR"/>
              <a:t>lorem</a:t>
            </a:r>
            <a:r>
              <a:rPr lang="fr-FR"/>
              <a:t> ipsum. Lorem ipsum </a:t>
            </a:r>
            <a:r>
              <a:rPr lang="fr-FR"/>
              <a:t>lorem</a:t>
            </a:r>
            <a:r>
              <a:rPr lang="fr-FR"/>
              <a:t> ipsum </a:t>
            </a:r>
            <a:r>
              <a:rPr lang="fr-FR"/>
              <a:t>lorem</a:t>
            </a:r>
            <a:r>
              <a:rPr lang="fr-FR"/>
              <a:t> ipsum </a:t>
            </a:r>
            <a:r>
              <a:rPr lang="fr-FR"/>
              <a:t>lorem</a:t>
            </a:r>
            <a:r>
              <a:rPr lang="fr-FR"/>
              <a:t> ipsum </a:t>
            </a:r>
            <a:r>
              <a:rPr lang="fr-FR"/>
              <a:t>lorem</a:t>
            </a:r>
            <a:r>
              <a:rPr lang="fr-FR"/>
              <a:t> ipsum </a:t>
            </a:r>
            <a:r>
              <a:rPr lang="fr-FR"/>
              <a:t>lorem</a:t>
            </a:r>
            <a:r>
              <a:rPr lang="fr-FR"/>
              <a:t> ipsum </a:t>
            </a:r>
            <a:r>
              <a:rPr lang="fr-FR"/>
              <a:t>lorem</a:t>
            </a:r>
            <a:r>
              <a:rPr lang="fr-FR"/>
              <a:t> ipsum </a:t>
            </a:r>
            <a:r>
              <a:rPr lang="fr-FR"/>
              <a:t>lorem</a:t>
            </a:r>
            <a:r>
              <a:rPr lang="fr-FR"/>
              <a:t> ipsum </a:t>
            </a:r>
            <a:r>
              <a:rPr lang="fr-FR"/>
              <a:t>lorem</a:t>
            </a:r>
            <a:r>
              <a:rPr lang="fr-FR"/>
              <a:t> ipsum. Lorem ipsum </a:t>
            </a:r>
            <a:r>
              <a:rPr lang="fr-FR"/>
              <a:t>lorem</a:t>
            </a:r>
            <a:r>
              <a:rPr lang="fr-FR"/>
              <a:t> ipsum </a:t>
            </a:r>
            <a:r>
              <a:rPr lang="fr-FR"/>
              <a:t>lorem</a:t>
            </a:r>
            <a:r>
              <a:rPr lang="fr-FR"/>
              <a:t> ipsum </a:t>
            </a:r>
            <a:r>
              <a:rPr lang="fr-FR"/>
              <a:t>lorem</a:t>
            </a:r>
            <a:r>
              <a:rPr lang="fr-FR"/>
              <a:t> ipsum </a:t>
            </a:r>
            <a:r>
              <a:rPr lang="fr-FR"/>
              <a:t>lorem</a:t>
            </a:r>
            <a:r>
              <a:rPr lang="fr-FR"/>
              <a:t> ipsum </a:t>
            </a:r>
            <a:r>
              <a:rPr lang="fr-FR"/>
              <a:t>lorem</a:t>
            </a:r>
            <a:r>
              <a:rPr lang="fr-FR"/>
              <a:t> ipsum </a:t>
            </a:r>
            <a:r>
              <a:rPr lang="fr-FR"/>
              <a:t>lorem</a:t>
            </a:r>
            <a:r>
              <a:rPr lang="fr-FR"/>
              <a:t> ipsum </a:t>
            </a:r>
            <a:r>
              <a:rPr lang="fr-FR"/>
              <a:t>lorem</a:t>
            </a:r>
            <a:r>
              <a:rPr lang="fr-FR"/>
              <a:t> ipsum </a:t>
            </a:r>
            <a:r>
              <a:rPr lang="fr-FR"/>
              <a:t>lorem</a:t>
            </a:r>
            <a:r>
              <a:rPr lang="fr-FR"/>
              <a:t> ipsum.</a:t>
            </a:r>
            <a:endParaRPr/>
          </a:p>
          <a:p>
            <a:pPr marL="0" marR="0" lvl="0" indent="0" algn="l" defTabSz="914400">
              <a:lnSpc>
                <a:spcPct val="90000"/>
              </a:lnSpc>
              <a:spcBef>
                <a:spcPts val="1000"/>
              </a:spcBef>
              <a:spcAft>
                <a:spcPts val="0"/>
              </a:spcAft>
              <a:buClrTx/>
              <a:buSzTx/>
              <a:buFontTx/>
              <a:buNone/>
              <a:defRPr/>
            </a:pPr>
            <a:r>
              <a:rPr lang="fr-FR"/>
              <a:t>Lorem ipsum </a:t>
            </a:r>
            <a:r>
              <a:rPr lang="fr-FR"/>
              <a:t>lorem</a:t>
            </a:r>
            <a:r>
              <a:rPr lang="fr-FR"/>
              <a:t> ipsum </a:t>
            </a:r>
            <a:r>
              <a:rPr lang="fr-FR"/>
              <a:t>lorem</a:t>
            </a:r>
            <a:r>
              <a:rPr lang="fr-FR"/>
              <a:t> ipsum </a:t>
            </a:r>
            <a:r>
              <a:rPr lang="fr-FR"/>
              <a:t>lorem</a:t>
            </a:r>
            <a:r>
              <a:rPr lang="fr-FR"/>
              <a:t> ipsum </a:t>
            </a:r>
            <a:r>
              <a:rPr lang="fr-FR"/>
              <a:t>lorem</a:t>
            </a:r>
            <a:r>
              <a:rPr lang="fr-FR"/>
              <a:t> ipsum </a:t>
            </a:r>
            <a:r>
              <a:rPr lang="fr-FR"/>
              <a:t>lorem</a:t>
            </a:r>
            <a:r>
              <a:rPr lang="fr-FR"/>
              <a:t> ipsum </a:t>
            </a:r>
            <a:r>
              <a:rPr lang="fr-FR"/>
              <a:t>lorem</a:t>
            </a:r>
            <a:r>
              <a:rPr lang="fr-FR"/>
              <a:t> ipsum </a:t>
            </a:r>
            <a:r>
              <a:rPr lang="fr-FR"/>
              <a:t>lorem</a:t>
            </a:r>
            <a:r>
              <a:rPr lang="fr-FR"/>
              <a:t> ipsum </a:t>
            </a:r>
            <a:r>
              <a:rPr lang="fr-FR"/>
              <a:t>lorem</a:t>
            </a:r>
            <a:r>
              <a:rPr lang="fr-FR"/>
              <a:t> ipsum. Lorem ipsum </a:t>
            </a:r>
            <a:r>
              <a:rPr lang="fr-FR"/>
              <a:t>lorem</a:t>
            </a:r>
            <a:r>
              <a:rPr lang="fr-FR"/>
              <a:t> ipsum </a:t>
            </a:r>
            <a:r>
              <a:rPr lang="fr-FR"/>
              <a:t>lorem</a:t>
            </a:r>
            <a:r>
              <a:rPr lang="fr-FR"/>
              <a:t> ipsum </a:t>
            </a:r>
            <a:r>
              <a:rPr lang="fr-FR"/>
              <a:t>lorem</a:t>
            </a:r>
            <a:r>
              <a:rPr lang="fr-FR"/>
              <a:t> ipsum </a:t>
            </a:r>
            <a:r>
              <a:rPr lang="fr-FR"/>
              <a:t>lorem</a:t>
            </a:r>
            <a:r>
              <a:rPr lang="fr-FR"/>
              <a:t> ipsum </a:t>
            </a:r>
            <a:r>
              <a:rPr lang="fr-FR"/>
              <a:t>lorem</a:t>
            </a:r>
            <a:r>
              <a:rPr lang="fr-FR"/>
              <a:t> ipsum </a:t>
            </a:r>
            <a:r>
              <a:rPr lang="fr-FR"/>
              <a:t>lorem</a:t>
            </a:r>
            <a:r>
              <a:rPr lang="fr-FR"/>
              <a:t> ipsum </a:t>
            </a:r>
            <a:r>
              <a:rPr lang="fr-FR"/>
              <a:t>lorem</a:t>
            </a:r>
            <a:r>
              <a:rPr lang="fr-FR"/>
              <a:t> ipsum </a:t>
            </a:r>
            <a:r>
              <a:rPr lang="fr-FR"/>
              <a:t>lorem</a:t>
            </a:r>
            <a:r>
              <a:rPr lang="fr-FR"/>
              <a:t> ipsum.</a:t>
            </a:r>
            <a:endParaRPr/>
          </a:p>
          <a:p>
            <a:pPr marL="0" marR="0" lvl="0" indent="0" algn="l" defTabSz="914400">
              <a:lnSpc>
                <a:spcPct val="90000"/>
              </a:lnSpc>
              <a:spcBef>
                <a:spcPts val="1000"/>
              </a:spcBef>
              <a:spcAft>
                <a:spcPts val="0"/>
              </a:spcAft>
              <a:buClrTx/>
              <a:buSzTx/>
              <a:buFontTx/>
              <a:buNone/>
              <a:defRPr/>
            </a:pPr>
            <a:r>
              <a:rPr lang="fr-FR"/>
              <a:t>Lorem ipsum </a:t>
            </a:r>
            <a:r>
              <a:rPr lang="fr-FR"/>
              <a:t>lorem</a:t>
            </a:r>
            <a:r>
              <a:rPr lang="fr-FR"/>
              <a:t> ipsum </a:t>
            </a:r>
            <a:r>
              <a:rPr lang="fr-FR"/>
              <a:t>lorem</a:t>
            </a:r>
            <a:r>
              <a:rPr lang="fr-FR"/>
              <a:t> ipsum </a:t>
            </a:r>
            <a:r>
              <a:rPr lang="fr-FR"/>
              <a:t>lorem</a:t>
            </a:r>
            <a:r>
              <a:rPr lang="fr-FR"/>
              <a:t> ipsum </a:t>
            </a:r>
            <a:r>
              <a:rPr lang="fr-FR"/>
              <a:t>lorem</a:t>
            </a:r>
            <a:r>
              <a:rPr lang="fr-FR"/>
              <a:t> ipsum </a:t>
            </a:r>
            <a:r>
              <a:rPr lang="fr-FR"/>
              <a:t>lorem</a:t>
            </a:r>
            <a:r>
              <a:rPr lang="fr-FR"/>
              <a:t> ipsum </a:t>
            </a:r>
            <a:r>
              <a:rPr lang="fr-FR"/>
              <a:t>lorem</a:t>
            </a:r>
            <a:r>
              <a:rPr lang="fr-FR"/>
              <a:t> ipsum </a:t>
            </a:r>
            <a:r>
              <a:rPr lang="fr-FR"/>
              <a:t>lorem</a:t>
            </a:r>
            <a:r>
              <a:rPr lang="fr-FR"/>
              <a:t> ipsum </a:t>
            </a:r>
            <a:r>
              <a:rPr lang="fr-FR"/>
              <a:t>lorem</a:t>
            </a:r>
            <a:r>
              <a:rPr lang="fr-FR"/>
              <a:t> ipsum. Lorem ipsum </a:t>
            </a:r>
            <a:r>
              <a:rPr lang="fr-FR"/>
              <a:t>lorem</a:t>
            </a:r>
            <a:r>
              <a:rPr lang="fr-FR"/>
              <a:t> ipsum </a:t>
            </a:r>
            <a:r>
              <a:rPr lang="fr-FR"/>
              <a:t>lorem</a:t>
            </a:r>
            <a:r>
              <a:rPr lang="fr-FR"/>
              <a:t> ipsum </a:t>
            </a:r>
            <a:r>
              <a:rPr lang="fr-FR"/>
              <a:t>lorem</a:t>
            </a:r>
            <a:r>
              <a:rPr lang="fr-FR"/>
              <a:t> ipsum </a:t>
            </a:r>
            <a:r>
              <a:rPr lang="fr-FR"/>
              <a:t>lorem</a:t>
            </a:r>
            <a:r>
              <a:rPr lang="fr-FR"/>
              <a:t> ipsum </a:t>
            </a:r>
            <a:r>
              <a:rPr lang="fr-FR"/>
              <a:t>lorem</a:t>
            </a:r>
            <a:r>
              <a:rPr lang="fr-FR"/>
              <a:t> ipsum </a:t>
            </a:r>
            <a:r>
              <a:rPr lang="fr-FR"/>
              <a:t>lorem</a:t>
            </a:r>
            <a:r>
              <a:rPr lang="fr-FR"/>
              <a:t> ipsum </a:t>
            </a:r>
            <a:r>
              <a:rPr lang="fr-FR"/>
              <a:t>lorem</a:t>
            </a:r>
            <a:r>
              <a:rPr lang="fr-FR"/>
              <a:t> ipsum </a:t>
            </a:r>
            <a:r>
              <a:rPr lang="fr-FR"/>
              <a:t>lorem</a:t>
            </a:r>
            <a:r>
              <a:rPr lang="fr-FR"/>
              <a:t> ipsum.</a:t>
            </a:r>
            <a:endParaRPr/>
          </a:p>
          <a:p>
            <a:pPr marL="0" marR="0" lvl="0" indent="0" algn="l" defTabSz="914400">
              <a:lnSpc>
                <a:spcPct val="90000"/>
              </a:lnSpc>
              <a:spcBef>
                <a:spcPts val="1000"/>
              </a:spcBef>
              <a:spcAft>
                <a:spcPts val="0"/>
              </a:spcAft>
              <a:buClrTx/>
              <a:buSzTx/>
              <a:buFontTx/>
              <a:buNone/>
              <a:defRPr/>
            </a:pPr>
            <a:r>
              <a:rPr lang="fr-FR"/>
              <a:t>Lorem ipsum </a:t>
            </a:r>
            <a:r>
              <a:rPr lang="fr-FR"/>
              <a:t>lorem</a:t>
            </a:r>
            <a:r>
              <a:rPr lang="fr-FR"/>
              <a:t> ipsum </a:t>
            </a:r>
            <a:r>
              <a:rPr lang="fr-FR"/>
              <a:t>lorem</a:t>
            </a:r>
            <a:r>
              <a:rPr lang="fr-FR"/>
              <a:t> ipsum </a:t>
            </a:r>
            <a:r>
              <a:rPr lang="fr-FR"/>
              <a:t>lorem</a:t>
            </a:r>
            <a:r>
              <a:rPr lang="fr-FR"/>
              <a:t> ipsum </a:t>
            </a:r>
            <a:r>
              <a:rPr lang="fr-FR"/>
              <a:t>lorem</a:t>
            </a:r>
            <a:r>
              <a:rPr lang="fr-FR"/>
              <a:t> ipsum </a:t>
            </a:r>
            <a:r>
              <a:rPr lang="fr-FR"/>
              <a:t>lorem</a:t>
            </a:r>
            <a:r>
              <a:rPr lang="fr-FR"/>
              <a:t> ipsum </a:t>
            </a:r>
            <a:r>
              <a:rPr lang="fr-FR"/>
              <a:t>lorem</a:t>
            </a:r>
            <a:r>
              <a:rPr lang="fr-FR"/>
              <a:t> ipsum </a:t>
            </a:r>
            <a:r>
              <a:rPr lang="fr-FR"/>
              <a:t>lorem</a:t>
            </a:r>
            <a:r>
              <a:rPr lang="fr-FR"/>
              <a:t> ipsum </a:t>
            </a:r>
            <a:r>
              <a:rPr lang="fr-FR"/>
              <a:t>lorem</a:t>
            </a:r>
            <a:r>
              <a:rPr lang="fr-FR"/>
              <a:t> ipsum. Lorem ipsum </a:t>
            </a:r>
            <a:r>
              <a:rPr lang="fr-FR"/>
              <a:t>lorem</a:t>
            </a:r>
            <a:r>
              <a:rPr lang="fr-FR"/>
              <a:t> ipsum </a:t>
            </a:r>
            <a:r>
              <a:rPr lang="fr-FR"/>
              <a:t>lorem</a:t>
            </a:r>
            <a:r>
              <a:rPr lang="fr-FR"/>
              <a:t> ipsum </a:t>
            </a:r>
            <a:r>
              <a:rPr lang="fr-FR"/>
              <a:t>lorem</a:t>
            </a:r>
            <a:r>
              <a:rPr lang="fr-FR"/>
              <a:t> ipsum </a:t>
            </a:r>
            <a:r>
              <a:rPr lang="fr-FR"/>
              <a:t>lorem</a:t>
            </a:r>
            <a:r>
              <a:rPr lang="fr-FR"/>
              <a:t> ipsum </a:t>
            </a:r>
            <a:r>
              <a:rPr lang="fr-FR"/>
              <a:t>lorem</a:t>
            </a:r>
            <a:r>
              <a:rPr lang="fr-FR"/>
              <a:t> ipsum </a:t>
            </a:r>
            <a:r>
              <a:rPr lang="fr-FR"/>
              <a:t>lorem</a:t>
            </a:r>
            <a:r>
              <a:rPr lang="fr-FR"/>
              <a:t> ipsum </a:t>
            </a:r>
            <a:r>
              <a:rPr lang="fr-FR"/>
              <a:t>lorem</a:t>
            </a:r>
            <a:r>
              <a:rPr lang="fr-FR"/>
              <a:t> ipsum </a:t>
            </a:r>
            <a:r>
              <a:rPr lang="fr-FR"/>
              <a:t>lorem</a:t>
            </a:r>
            <a:r>
              <a:rPr lang="fr-FR"/>
              <a:t> ipsum.</a:t>
            </a:r>
            <a:endParaRPr/>
          </a:p>
          <a:p>
            <a:pPr marL="0" marR="0" lvl="0" indent="0" algn="l" defTabSz="914400">
              <a:lnSpc>
                <a:spcPct val="90000"/>
              </a:lnSpc>
              <a:spcBef>
                <a:spcPts val="1000"/>
              </a:spcBef>
              <a:spcAft>
                <a:spcPts val="0"/>
              </a:spcAft>
              <a:buClrTx/>
              <a:buSzTx/>
              <a:buFontTx/>
              <a:buNone/>
              <a:defRPr/>
            </a:pPr>
            <a:endParaRPr lang="fr-FR"/>
          </a:p>
        </p:txBody>
      </p:sp>
      <p:grpSp>
        <p:nvGrpSpPr>
          <p:cNvPr id="3" name="Groupe 2"/>
          <p:cNvGrpSpPr/>
          <p:nvPr userDrawn="1"/>
        </p:nvGrpSpPr>
        <p:grpSpPr bwMode="auto">
          <a:xfrm>
            <a:off x="0" y="6176356"/>
            <a:ext cx="11645900" cy="681644"/>
            <a:chOff x="0" y="6176356"/>
            <a:chExt cx="11645900" cy="681644"/>
          </a:xfrm>
        </p:grpSpPr>
        <p:cxnSp>
          <p:nvCxnSpPr>
            <p:cNvPr id="4" name="Connecteur droit 3"/>
            <p:cNvCxnSpPr/>
            <p:nvPr userDrawn="1"/>
          </p:nvCxnSpPr>
          <p:spPr bwMode="auto">
            <a:xfrm>
              <a:off x="0" y="6176356"/>
              <a:ext cx="11645900" cy="0"/>
            </a:xfrm>
            <a:prstGeom prst="line">
              <a:avLst/>
            </a:prstGeom>
            <a:ln w="3175">
              <a:solidFill>
                <a:srgbClr val="5F259F"/>
              </a:solidFill>
            </a:ln>
          </p:spPr>
          <p:style>
            <a:lnRef idx="2">
              <a:schemeClr val="accent1"/>
            </a:lnRef>
            <a:fillRef idx="0">
              <a:schemeClr val="accent1"/>
            </a:fillRef>
            <a:effectRef idx="1">
              <a:schemeClr val="accent1"/>
            </a:effectRef>
            <a:fontRef idx="minor">
              <a:schemeClr val="tx1"/>
            </a:fontRef>
          </p:style>
        </p:cxnSp>
        <p:cxnSp>
          <p:nvCxnSpPr>
            <p:cNvPr id="5" name="Connecteur droit 4"/>
            <p:cNvCxnSpPr/>
            <p:nvPr userDrawn="1"/>
          </p:nvCxnSpPr>
          <p:spPr bwMode="auto">
            <a:xfrm flipH="1">
              <a:off x="10964485" y="6176585"/>
              <a:ext cx="681415" cy="681415"/>
            </a:xfrm>
            <a:prstGeom prst="line">
              <a:avLst/>
            </a:prstGeom>
            <a:ln w="3175">
              <a:solidFill>
                <a:srgbClr val="5F259F"/>
              </a:solidFill>
            </a:ln>
          </p:spPr>
          <p:style>
            <a:lnRef idx="2">
              <a:schemeClr val="accent1"/>
            </a:lnRef>
            <a:fillRef idx="0">
              <a:schemeClr val="accent1"/>
            </a:fillRef>
            <a:effectRef idx="1">
              <a:schemeClr val="accent1"/>
            </a:effectRef>
            <a:fontRef idx="minor">
              <a:schemeClr val="tx1"/>
            </a:fontRef>
          </p:style>
        </p:cxnSp>
      </p:grpSp>
      <p:pic>
        <p:nvPicPr>
          <p:cNvPr id="7" name="Graphique 6"/>
          <p:cNvPicPr>
            <a:picLocks noChangeAspect="1"/>
          </p:cNvPicPr>
          <p:nvPr userDrawn="1"/>
        </p:nvPicPr>
        <p:blipFill>
          <a:blip r:embed="rId2"/>
          <a:stretch/>
        </p:blipFill>
        <p:spPr bwMode="auto">
          <a:xfrm>
            <a:off x="383178" y="6269408"/>
            <a:ext cx="1504285" cy="540000"/>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showMasterSp="1" userDrawn="1">
  <p:cSld name="7 Titre et contenu 3 blocs">
    <p:spTree>
      <p:nvGrpSpPr>
        <p:cNvPr id="1" name=""/>
        <p:cNvGrpSpPr/>
        <p:nvPr/>
      </p:nvGrpSpPr>
      <p:grpSpPr bwMode="auto">
        <a:xfrm>
          <a:off x="0" y="0"/>
          <a:ext cx="0" cy="0"/>
          <a:chOff x="0" y="0"/>
          <a:chExt cx="0" cy="0"/>
        </a:xfrm>
      </p:grpSpPr>
      <p:sp>
        <p:nvSpPr>
          <p:cNvPr id="19" name="Espace réservé du texte 18"/>
          <p:cNvSpPr>
            <a:spLocks noGrp="1"/>
          </p:cNvSpPr>
          <p:nvPr>
            <p:ph type="body" sz="quarter" idx="10" hasCustomPrompt="1"/>
          </p:nvPr>
        </p:nvSpPr>
        <p:spPr bwMode="auto">
          <a:xfrm>
            <a:off x="525237" y="2790111"/>
            <a:ext cx="3333750" cy="306808"/>
          </a:xfrm>
        </p:spPr>
        <p:txBody>
          <a:bodyPr>
            <a:normAutofit/>
          </a:bodyPr>
          <a:lstStyle>
            <a:lvl1pPr marL="0" indent="0" algn="ctr">
              <a:buNone/>
              <a:defRPr sz="1800" b="1">
                <a:solidFill>
                  <a:srgbClr val="5F259F"/>
                </a:solidFill>
                <a:latin typeface="Arial"/>
                <a:cs typeface="Arial"/>
              </a:defRPr>
            </a:lvl1pPr>
          </a:lstStyle>
          <a:p>
            <a:pPr lvl="0">
              <a:defRPr/>
            </a:pPr>
            <a:r>
              <a:rPr lang="fr-FR"/>
              <a:t>SOUS-TITRE</a:t>
            </a:r>
            <a:endParaRPr/>
          </a:p>
        </p:txBody>
      </p:sp>
      <p:sp>
        <p:nvSpPr>
          <p:cNvPr id="4" name="Espace réservé du texte 18"/>
          <p:cNvSpPr>
            <a:spLocks noGrp="1"/>
          </p:cNvSpPr>
          <p:nvPr>
            <p:ph type="body" sz="quarter" idx="12" hasCustomPrompt="1"/>
          </p:nvPr>
        </p:nvSpPr>
        <p:spPr bwMode="auto">
          <a:xfrm>
            <a:off x="4390619" y="2790111"/>
            <a:ext cx="3333750" cy="306808"/>
          </a:xfrm>
        </p:spPr>
        <p:txBody>
          <a:bodyPr>
            <a:normAutofit/>
          </a:bodyPr>
          <a:lstStyle>
            <a:lvl1pPr marL="0" indent="0" algn="ctr">
              <a:buNone/>
              <a:defRPr sz="1800" b="1">
                <a:solidFill>
                  <a:srgbClr val="5F259F"/>
                </a:solidFill>
                <a:latin typeface="Arial"/>
                <a:cs typeface="Arial"/>
              </a:defRPr>
            </a:lvl1pPr>
          </a:lstStyle>
          <a:p>
            <a:pPr lvl="0">
              <a:defRPr/>
            </a:pPr>
            <a:r>
              <a:rPr lang="fr-FR"/>
              <a:t>SOUS-TITRE</a:t>
            </a:r>
            <a:endParaRPr/>
          </a:p>
        </p:txBody>
      </p:sp>
      <p:sp>
        <p:nvSpPr>
          <p:cNvPr id="5" name="Espace réservé du texte 22"/>
          <p:cNvSpPr>
            <a:spLocks noGrp="1"/>
          </p:cNvSpPr>
          <p:nvPr>
            <p:ph type="body" sz="quarter" idx="13" hasCustomPrompt="1"/>
          </p:nvPr>
        </p:nvSpPr>
        <p:spPr bwMode="auto">
          <a:xfrm>
            <a:off x="4390619" y="3186653"/>
            <a:ext cx="3333750" cy="1861122"/>
          </a:xfrm>
        </p:spPr>
        <p:txBody>
          <a:bodyPr>
            <a:normAutofit/>
          </a:bodyPr>
          <a:lstStyle>
            <a:lvl1pPr marL="0" indent="0" algn="ctr">
              <a:buNone/>
              <a:defRPr sz="1600">
                <a:solidFill>
                  <a:srgbClr val="0C2340"/>
                </a:solidFill>
                <a:latin typeface="Arial"/>
                <a:cs typeface="Arial"/>
              </a:defRPr>
            </a:lvl1pPr>
            <a:lvl2pPr>
              <a:defRPr sz="1800">
                <a:latin typeface="Arial"/>
                <a:cs typeface="Arial"/>
              </a:defRPr>
            </a:lvl2pPr>
            <a:lvl3pPr>
              <a:defRPr sz="1600">
                <a:latin typeface="Arial"/>
                <a:cs typeface="Arial"/>
              </a:defRPr>
            </a:lvl3pPr>
            <a:lvl4pPr>
              <a:defRPr sz="1400">
                <a:latin typeface="Arial"/>
                <a:cs typeface="Arial"/>
              </a:defRPr>
            </a:lvl4pPr>
            <a:lvl5pPr>
              <a:defRPr sz="1400">
                <a:latin typeface="Arial"/>
                <a:cs typeface="Arial"/>
              </a:defRPr>
            </a:lvl5pPr>
          </a:lstStyle>
          <a:p>
            <a:pPr marL="0" marR="0" lvl="0" indent="0" algn="l" defTabSz="914400">
              <a:lnSpc>
                <a:spcPct val="90000"/>
              </a:lnSpc>
              <a:spcBef>
                <a:spcPts val="1000"/>
              </a:spcBef>
              <a:spcAft>
                <a:spcPts val="0"/>
              </a:spcAft>
              <a:buClrTx/>
              <a:buSzTx/>
              <a:buFontTx/>
              <a:buNone/>
              <a:defRPr/>
            </a:pPr>
            <a:r>
              <a:rPr lang="fr-FR"/>
              <a:t>Lorem ipsum </a:t>
            </a:r>
            <a:r>
              <a:rPr lang="fr-FR"/>
              <a:t>dolor</a:t>
            </a:r>
            <a:r>
              <a:rPr lang="fr-FR"/>
              <a:t> </a:t>
            </a:r>
            <a:r>
              <a:rPr lang="fr-FR"/>
              <a:t>sit</a:t>
            </a:r>
            <a:r>
              <a:rPr lang="fr-FR"/>
              <a:t> </a:t>
            </a:r>
            <a:r>
              <a:rPr lang="fr-FR"/>
              <a:t>amet</a:t>
            </a:r>
            <a:r>
              <a:rPr lang="fr-FR"/>
              <a:t>, </a:t>
            </a:r>
            <a:r>
              <a:rPr lang="fr-FR"/>
              <a:t>consectetur</a:t>
            </a:r>
            <a:r>
              <a:rPr lang="fr-FR"/>
              <a:t> </a:t>
            </a:r>
            <a:r>
              <a:rPr lang="fr-FR"/>
              <a:t>adipiscing</a:t>
            </a:r>
            <a:r>
              <a:rPr lang="fr-FR"/>
              <a:t> </a:t>
            </a:r>
            <a:r>
              <a:rPr lang="fr-FR"/>
              <a:t>elit</a:t>
            </a:r>
            <a:r>
              <a:rPr lang="fr-FR"/>
              <a:t>, </a:t>
            </a:r>
            <a:r>
              <a:rPr lang="fr-FR"/>
              <a:t>sed</a:t>
            </a:r>
            <a:r>
              <a:rPr lang="fr-FR"/>
              <a:t> do </a:t>
            </a:r>
            <a:r>
              <a:rPr lang="fr-FR"/>
              <a:t>eiusmod</a:t>
            </a:r>
            <a:r>
              <a:rPr lang="fr-FR"/>
              <a:t> </a:t>
            </a:r>
            <a:r>
              <a:rPr lang="fr-FR"/>
              <a:t>tempor</a:t>
            </a:r>
            <a:r>
              <a:rPr lang="fr-FR"/>
              <a:t> </a:t>
            </a:r>
            <a:r>
              <a:rPr lang="fr-FR"/>
              <a:t>incididunt</a:t>
            </a:r>
            <a:r>
              <a:rPr lang="fr-FR"/>
              <a:t> ut </a:t>
            </a:r>
            <a:r>
              <a:rPr lang="fr-FR"/>
              <a:t>labore</a:t>
            </a:r>
            <a:r>
              <a:rPr lang="fr-FR"/>
              <a:t> et </a:t>
            </a:r>
            <a:r>
              <a:rPr lang="fr-FR"/>
              <a:t>dolore</a:t>
            </a:r>
            <a:r>
              <a:rPr lang="fr-FR"/>
              <a:t> magna </a:t>
            </a:r>
            <a:r>
              <a:rPr lang="fr-FR"/>
              <a:t>aliqua</a:t>
            </a:r>
            <a:r>
              <a:rPr lang="fr-FR"/>
              <a:t>. Lorem ipsum </a:t>
            </a:r>
            <a:r>
              <a:rPr lang="fr-FR"/>
              <a:t>dolor</a:t>
            </a:r>
            <a:r>
              <a:rPr lang="fr-FR"/>
              <a:t> </a:t>
            </a:r>
            <a:r>
              <a:rPr lang="fr-FR"/>
              <a:t>sit</a:t>
            </a:r>
            <a:r>
              <a:rPr lang="fr-FR"/>
              <a:t> </a:t>
            </a:r>
            <a:r>
              <a:rPr lang="fr-FR"/>
              <a:t>amet</a:t>
            </a:r>
            <a:r>
              <a:rPr lang="fr-FR"/>
              <a:t>, </a:t>
            </a:r>
            <a:r>
              <a:rPr lang="fr-FR"/>
              <a:t>consectetur</a:t>
            </a:r>
            <a:r>
              <a:rPr lang="fr-FR"/>
              <a:t> </a:t>
            </a:r>
            <a:r>
              <a:rPr lang="fr-FR"/>
              <a:t>adipiscing</a:t>
            </a:r>
            <a:r>
              <a:rPr lang="fr-FR"/>
              <a:t> </a:t>
            </a:r>
            <a:r>
              <a:rPr lang="fr-FR"/>
              <a:t>elit</a:t>
            </a:r>
            <a:r>
              <a:rPr lang="fr-FR"/>
              <a:t>, </a:t>
            </a:r>
            <a:r>
              <a:rPr lang="fr-FR"/>
              <a:t>sed</a:t>
            </a:r>
            <a:r>
              <a:rPr lang="fr-FR"/>
              <a:t> do </a:t>
            </a:r>
            <a:r>
              <a:rPr lang="fr-FR"/>
              <a:t>eiusmod</a:t>
            </a:r>
            <a:r>
              <a:rPr lang="fr-FR"/>
              <a:t> </a:t>
            </a:r>
            <a:r>
              <a:rPr lang="fr-FR"/>
              <a:t>tempor</a:t>
            </a:r>
            <a:r>
              <a:rPr lang="fr-FR"/>
              <a:t> </a:t>
            </a:r>
            <a:r>
              <a:rPr lang="fr-FR"/>
              <a:t>incididunt</a:t>
            </a:r>
            <a:r>
              <a:rPr lang="fr-FR"/>
              <a:t> ut </a:t>
            </a:r>
            <a:r>
              <a:rPr lang="fr-FR"/>
              <a:t>labore</a:t>
            </a:r>
            <a:r>
              <a:rPr lang="fr-FR"/>
              <a:t> et </a:t>
            </a:r>
            <a:r>
              <a:rPr lang="fr-FR"/>
              <a:t>dolore</a:t>
            </a:r>
            <a:r>
              <a:rPr lang="fr-FR"/>
              <a:t> magna </a:t>
            </a:r>
            <a:r>
              <a:rPr lang="fr-FR"/>
              <a:t>aliqua</a:t>
            </a:r>
            <a:r>
              <a:rPr lang="fr-FR"/>
              <a:t>.</a:t>
            </a:r>
            <a:endParaRPr/>
          </a:p>
          <a:p>
            <a:pPr lvl="0">
              <a:defRPr/>
            </a:pPr>
            <a:endParaRPr lang="fr-FR"/>
          </a:p>
        </p:txBody>
      </p:sp>
      <p:sp>
        <p:nvSpPr>
          <p:cNvPr id="6" name="Espace réservé du texte 18"/>
          <p:cNvSpPr>
            <a:spLocks noGrp="1"/>
          </p:cNvSpPr>
          <p:nvPr>
            <p:ph type="body" sz="quarter" idx="14" hasCustomPrompt="1"/>
          </p:nvPr>
        </p:nvSpPr>
        <p:spPr bwMode="auto">
          <a:xfrm>
            <a:off x="8256001" y="2790111"/>
            <a:ext cx="3333750" cy="306808"/>
          </a:xfrm>
        </p:spPr>
        <p:txBody>
          <a:bodyPr>
            <a:normAutofit/>
          </a:bodyPr>
          <a:lstStyle>
            <a:lvl1pPr marL="0" indent="0" algn="ctr">
              <a:buNone/>
              <a:defRPr sz="1800" b="1">
                <a:solidFill>
                  <a:srgbClr val="5F259F"/>
                </a:solidFill>
                <a:latin typeface="Arial"/>
                <a:cs typeface="Arial"/>
              </a:defRPr>
            </a:lvl1pPr>
          </a:lstStyle>
          <a:p>
            <a:pPr lvl="0">
              <a:defRPr/>
            </a:pPr>
            <a:r>
              <a:rPr lang="fr-FR"/>
              <a:t>SOUS-TITRE</a:t>
            </a:r>
            <a:endParaRPr/>
          </a:p>
        </p:txBody>
      </p:sp>
      <p:sp>
        <p:nvSpPr>
          <p:cNvPr id="8" name="Espace réservé du texte 22"/>
          <p:cNvSpPr>
            <a:spLocks noGrp="1"/>
          </p:cNvSpPr>
          <p:nvPr>
            <p:ph type="body" sz="quarter" idx="15" hasCustomPrompt="1"/>
          </p:nvPr>
        </p:nvSpPr>
        <p:spPr bwMode="auto">
          <a:xfrm>
            <a:off x="8256001" y="3186653"/>
            <a:ext cx="3333750" cy="1861122"/>
          </a:xfrm>
        </p:spPr>
        <p:txBody>
          <a:bodyPr>
            <a:normAutofit/>
          </a:bodyPr>
          <a:lstStyle>
            <a:lvl1pPr marL="0" indent="0" algn="ctr">
              <a:buNone/>
              <a:defRPr sz="1600">
                <a:solidFill>
                  <a:srgbClr val="0C2340"/>
                </a:solidFill>
                <a:latin typeface="Arial"/>
                <a:cs typeface="Arial"/>
              </a:defRPr>
            </a:lvl1pPr>
            <a:lvl2pPr>
              <a:defRPr sz="1800">
                <a:latin typeface="Arial"/>
                <a:cs typeface="Arial"/>
              </a:defRPr>
            </a:lvl2pPr>
            <a:lvl3pPr>
              <a:defRPr sz="1600">
                <a:latin typeface="Arial"/>
                <a:cs typeface="Arial"/>
              </a:defRPr>
            </a:lvl3pPr>
            <a:lvl4pPr>
              <a:defRPr sz="1400">
                <a:latin typeface="Arial"/>
                <a:cs typeface="Arial"/>
              </a:defRPr>
            </a:lvl4pPr>
            <a:lvl5pPr>
              <a:defRPr sz="1400">
                <a:latin typeface="Arial"/>
                <a:cs typeface="Arial"/>
              </a:defRPr>
            </a:lvl5pPr>
          </a:lstStyle>
          <a:p>
            <a:pPr marL="0" marR="0" lvl="0" indent="0" algn="l" defTabSz="914400">
              <a:lnSpc>
                <a:spcPct val="90000"/>
              </a:lnSpc>
              <a:spcBef>
                <a:spcPts val="1000"/>
              </a:spcBef>
              <a:spcAft>
                <a:spcPts val="0"/>
              </a:spcAft>
              <a:buClrTx/>
              <a:buSzTx/>
              <a:buFontTx/>
              <a:buNone/>
              <a:defRPr/>
            </a:pPr>
            <a:r>
              <a:rPr lang="fr-FR"/>
              <a:t>Lorem ipsum </a:t>
            </a:r>
            <a:r>
              <a:rPr lang="fr-FR"/>
              <a:t>dolor</a:t>
            </a:r>
            <a:r>
              <a:rPr lang="fr-FR"/>
              <a:t> </a:t>
            </a:r>
            <a:r>
              <a:rPr lang="fr-FR"/>
              <a:t>sit</a:t>
            </a:r>
            <a:r>
              <a:rPr lang="fr-FR"/>
              <a:t> </a:t>
            </a:r>
            <a:r>
              <a:rPr lang="fr-FR"/>
              <a:t>amet</a:t>
            </a:r>
            <a:r>
              <a:rPr lang="fr-FR"/>
              <a:t>, </a:t>
            </a:r>
            <a:r>
              <a:rPr lang="fr-FR"/>
              <a:t>consectetur</a:t>
            </a:r>
            <a:r>
              <a:rPr lang="fr-FR"/>
              <a:t> </a:t>
            </a:r>
            <a:r>
              <a:rPr lang="fr-FR"/>
              <a:t>adipiscing</a:t>
            </a:r>
            <a:r>
              <a:rPr lang="fr-FR"/>
              <a:t> </a:t>
            </a:r>
            <a:r>
              <a:rPr lang="fr-FR"/>
              <a:t>elit</a:t>
            </a:r>
            <a:r>
              <a:rPr lang="fr-FR"/>
              <a:t>, </a:t>
            </a:r>
            <a:r>
              <a:rPr lang="fr-FR"/>
              <a:t>sed</a:t>
            </a:r>
            <a:r>
              <a:rPr lang="fr-FR"/>
              <a:t> do </a:t>
            </a:r>
            <a:r>
              <a:rPr lang="fr-FR"/>
              <a:t>eiusmod</a:t>
            </a:r>
            <a:r>
              <a:rPr lang="fr-FR"/>
              <a:t> </a:t>
            </a:r>
            <a:r>
              <a:rPr lang="fr-FR"/>
              <a:t>tempor</a:t>
            </a:r>
            <a:r>
              <a:rPr lang="fr-FR"/>
              <a:t> </a:t>
            </a:r>
            <a:r>
              <a:rPr lang="fr-FR"/>
              <a:t>incididunt</a:t>
            </a:r>
            <a:r>
              <a:rPr lang="fr-FR"/>
              <a:t> ut </a:t>
            </a:r>
            <a:r>
              <a:rPr lang="fr-FR"/>
              <a:t>labore</a:t>
            </a:r>
            <a:r>
              <a:rPr lang="fr-FR"/>
              <a:t> et </a:t>
            </a:r>
            <a:r>
              <a:rPr lang="fr-FR"/>
              <a:t>dolore</a:t>
            </a:r>
            <a:r>
              <a:rPr lang="fr-FR"/>
              <a:t> magna </a:t>
            </a:r>
            <a:r>
              <a:rPr lang="fr-FR"/>
              <a:t>aliqua</a:t>
            </a:r>
            <a:r>
              <a:rPr lang="fr-FR"/>
              <a:t>. Lorem ipsum </a:t>
            </a:r>
            <a:r>
              <a:rPr lang="fr-FR"/>
              <a:t>dolor</a:t>
            </a:r>
            <a:r>
              <a:rPr lang="fr-FR"/>
              <a:t> </a:t>
            </a:r>
            <a:r>
              <a:rPr lang="fr-FR"/>
              <a:t>sit</a:t>
            </a:r>
            <a:r>
              <a:rPr lang="fr-FR"/>
              <a:t> </a:t>
            </a:r>
            <a:r>
              <a:rPr lang="fr-FR"/>
              <a:t>amet</a:t>
            </a:r>
            <a:r>
              <a:rPr lang="fr-FR"/>
              <a:t>, </a:t>
            </a:r>
            <a:r>
              <a:rPr lang="fr-FR"/>
              <a:t>consectetur</a:t>
            </a:r>
            <a:r>
              <a:rPr lang="fr-FR"/>
              <a:t> </a:t>
            </a:r>
            <a:r>
              <a:rPr lang="fr-FR"/>
              <a:t>adipiscing</a:t>
            </a:r>
            <a:r>
              <a:rPr lang="fr-FR"/>
              <a:t> </a:t>
            </a:r>
            <a:r>
              <a:rPr lang="fr-FR"/>
              <a:t>elit</a:t>
            </a:r>
            <a:r>
              <a:rPr lang="fr-FR"/>
              <a:t>, </a:t>
            </a:r>
            <a:r>
              <a:rPr lang="fr-FR"/>
              <a:t>sed</a:t>
            </a:r>
            <a:r>
              <a:rPr lang="fr-FR"/>
              <a:t> do </a:t>
            </a:r>
            <a:r>
              <a:rPr lang="fr-FR"/>
              <a:t>eiusmod</a:t>
            </a:r>
            <a:r>
              <a:rPr lang="fr-FR"/>
              <a:t> </a:t>
            </a:r>
            <a:r>
              <a:rPr lang="fr-FR"/>
              <a:t>tempor</a:t>
            </a:r>
            <a:r>
              <a:rPr lang="fr-FR"/>
              <a:t> </a:t>
            </a:r>
            <a:r>
              <a:rPr lang="fr-FR"/>
              <a:t>incididunt</a:t>
            </a:r>
            <a:r>
              <a:rPr lang="fr-FR"/>
              <a:t> ut </a:t>
            </a:r>
            <a:r>
              <a:rPr lang="fr-FR"/>
              <a:t>labore</a:t>
            </a:r>
            <a:r>
              <a:rPr lang="fr-FR"/>
              <a:t> et </a:t>
            </a:r>
            <a:r>
              <a:rPr lang="fr-FR"/>
              <a:t>dolore</a:t>
            </a:r>
            <a:r>
              <a:rPr lang="fr-FR"/>
              <a:t> magna </a:t>
            </a:r>
            <a:r>
              <a:rPr lang="fr-FR"/>
              <a:t>aliqua</a:t>
            </a:r>
            <a:r>
              <a:rPr lang="fr-FR"/>
              <a:t>.</a:t>
            </a:r>
            <a:endParaRPr/>
          </a:p>
          <a:p>
            <a:pPr lvl="0">
              <a:defRPr/>
            </a:pPr>
            <a:endParaRPr lang="fr-FR"/>
          </a:p>
        </p:txBody>
      </p:sp>
      <p:sp>
        <p:nvSpPr>
          <p:cNvPr id="24" name="Triangle rectangle 23"/>
          <p:cNvSpPr/>
          <p:nvPr userDrawn="1"/>
        </p:nvSpPr>
        <p:spPr bwMode="auto">
          <a:xfrm rot="13500000">
            <a:off x="-270949" y="271855"/>
            <a:ext cx="541896" cy="541896"/>
          </a:xfrm>
          <a:prstGeom prst="rtTriangle">
            <a:avLst/>
          </a:prstGeom>
          <a:solidFill>
            <a:srgbClr val="5F259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fr-FR"/>
          </a:p>
        </p:txBody>
      </p:sp>
      <p:sp>
        <p:nvSpPr>
          <p:cNvPr id="25" name="Titre 1"/>
          <p:cNvSpPr>
            <a:spLocks noGrp="1"/>
          </p:cNvSpPr>
          <p:nvPr>
            <p:ph type="ctrTitle" hasCustomPrompt="1"/>
          </p:nvPr>
        </p:nvSpPr>
        <p:spPr bwMode="auto">
          <a:xfrm>
            <a:off x="563744" y="200721"/>
            <a:ext cx="9144000" cy="409893"/>
          </a:xfrm>
        </p:spPr>
        <p:txBody>
          <a:bodyPr anchor="b">
            <a:normAutofit/>
          </a:bodyPr>
          <a:lstStyle>
            <a:lvl1pPr algn="l">
              <a:defRPr sz="1800" b="1">
                <a:solidFill>
                  <a:srgbClr val="7030A0"/>
                </a:solidFill>
              </a:defRPr>
            </a:lvl1pPr>
          </a:lstStyle>
          <a:p>
            <a:pPr>
              <a:defRPr/>
            </a:pPr>
            <a:r>
              <a:rPr lang="fr-FR"/>
              <a:t>CHAPITRE 1</a:t>
            </a:r>
            <a:endParaRPr/>
          </a:p>
        </p:txBody>
      </p:sp>
      <p:sp>
        <p:nvSpPr>
          <p:cNvPr id="26" name="Sous-titre 2"/>
          <p:cNvSpPr>
            <a:spLocks noGrp="1"/>
          </p:cNvSpPr>
          <p:nvPr>
            <p:ph type="subTitle" idx="1" hasCustomPrompt="1"/>
          </p:nvPr>
        </p:nvSpPr>
        <p:spPr bwMode="auto">
          <a:xfrm>
            <a:off x="563744" y="610614"/>
            <a:ext cx="9144000" cy="409892"/>
          </a:xfrm>
        </p:spPr>
        <p:txBody>
          <a:bodyPr>
            <a:normAutofit/>
          </a:bodyPr>
          <a:lstStyle>
            <a:lvl1pPr marL="0" indent="0" algn="l">
              <a:buNone/>
              <a:defRPr sz="2000">
                <a:solidFill>
                  <a:srgbClr val="0C2340"/>
                </a:solidFill>
                <a:latin typeface="Arial"/>
                <a:cs typeface="Aria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a:defRPr/>
            </a:pPr>
            <a:r>
              <a:rPr lang="fr-FR"/>
              <a:t>Lorem ipsum </a:t>
            </a:r>
            <a:r>
              <a:rPr lang="fr-FR"/>
              <a:t>dolore</a:t>
            </a:r>
            <a:endParaRPr lang="fr-FR"/>
          </a:p>
        </p:txBody>
      </p:sp>
      <p:sp>
        <p:nvSpPr>
          <p:cNvPr id="2" name="ZoneTexte 1"/>
          <p:cNvSpPr txBox="1"/>
          <p:nvPr userDrawn="1"/>
        </p:nvSpPr>
        <p:spPr bwMode="auto">
          <a:xfrm>
            <a:off x="11589751" y="6413923"/>
            <a:ext cx="6151704" cy="246221"/>
          </a:xfrm>
          <a:prstGeom prst="rect">
            <a:avLst/>
          </a:prstGeom>
          <a:noFill/>
        </p:spPr>
        <p:txBody>
          <a:bodyPr wrap="square">
            <a:spAutoFit/>
          </a:bodyPr>
          <a:lstStyle/>
          <a:p>
            <a:pPr>
              <a:defRPr/>
            </a:pPr>
            <a:fld id="{470B26BD-1023-8646-9A2C-47B99FBD13CA}" type="slidenum">
              <a:rPr lang="fr-FR" sz="1000">
                <a:solidFill>
                  <a:srgbClr val="0C2340"/>
                </a:solidFill>
                <a:latin typeface="Arial"/>
                <a:cs typeface="Arial"/>
              </a:rPr>
              <a:t>6</a:t>
            </a:fld>
            <a:endParaRPr lang="fr-FR" sz="1050">
              <a:solidFill>
                <a:srgbClr val="0C2340"/>
              </a:solidFill>
              <a:latin typeface="Arial"/>
              <a:cs typeface="Arial"/>
            </a:endParaRPr>
          </a:p>
        </p:txBody>
      </p:sp>
      <p:sp>
        <p:nvSpPr>
          <p:cNvPr id="3" name="Espace réservé du texte 5"/>
          <p:cNvSpPr>
            <a:spLocks noGrp="1"/>
          </p:cNvSpPr>
          <p:nvPr>
            <p:ph type="body" sz="quarter" idx="16" hasCustomPrompt="1"/>
          </p:nvPr>
        </p:nvSpPr>
        <p:spPr bwMode="auto">
          <a:xfrm>
            <a:off x="5747449" y="6431274"/>
            <a:ext cx="5189537" cy="211519"/>
          </a:xfrm>
        </p:spPr>
        <p:txBody>
          <a:bodyPr>
            <a:noAutofit/>
          </a:bodyPr>
          <a:lstStyle>
            <a:lvl1pPr marL="0" indent="0" algn="r">
              <a:buNone/>
              <a:defRPr sz="800">
                <a:solidFill>
                  <a:srgbClr val="0C2340"/>
                </a:solidFill>
              </a:defRPr>
            </a:lvl1pPr>
          </a:lstStyle>
          <a:p>
            <a:pPr lvl="0">
              <a:defRPr/>
            </a:pPr>
            <a:r>
              <a:rPr lang="fr-FR"/>
              <a:t>Titre du document / Date</a:t>
            </a:r>
            <a:endParaRPr/>
          </a:p>
        </p:txBody>
      </p:sp>
      <p:sp>
        <p:nvSpPr>
          <p:cNvPr id="9" name="Espace réservé du texte 8"/>
          <p:cNvSpPr>
            <a:spLocks noGrp="1"/>
          </p:cNvSpPr>
          <p:nvPr>
            <p:ph type="body" sz="quarter" idx="17" hasCustomPrompt="1"/>
          </p:nvPr>
        </p:nvSpPr>
        <p:spPr bwMode="auto">
          <a:xfrm>
            <a:off x="525236" y="3186113"/>
            <a:ext cx="3333750" cy="1862137"/>
          </a:xfrm>
        </p:spPr>
        <p:txBody>
          <a:bodyPr>
            <a:noAutofit/>
          </a:bodyPr>
          <a:lstStyle>
            <a:lvl1pPr marL="0" indent="0">
              <a:buNone/>
              <a:defRPr sz="1600"/>
            </a:lvl1pPr>
            <a:lvl2pPr>
              <a:defRPr sz="1600"/>
            </a:lvl2pPr>
            <a:lvl3pPr>
              <a:defRPr sz="1600"/>
            </a:lvl3pPr>
            <a:lvl4pPr>
              <a:defRPr sz="1600"/>
            </a:lvl4pPr>
            <a:lvl5pPr>
              <a:defRPr sz="1600"/>
            </a:lvl5pPr>
          </a:lstStyle>
          <a:p>
            <a:pPr marL="0" marR="0" lvl="0" indent="0" algn="l" defTabSz="914400">
              <a:lnSpc>
                <a:spcPct val="90000"/>
              </a:lnSpc>
              <a:spcBef>
                <a:spcPts val="1000"/>
              </a:spcBef>
              <a:spcAft>
                <a:spcPts val="0"/>
              </a:spcAft>
              <a:buClrTx/>
              <a:buSzTx/>
              <a:buFontTx/>
              <a:buNone/>
              <a:defRPr/>
            </a:pPr>
            <a:r>
              <a:rPr lang="fr-FR"/>
              <a:t>Lorem ipsum </a:t>
            </a:r>
            <a:r>
              <a:rPr lang="fr-FR"/>
              <a:t>dolor</a:t>
            </a:r>
            <a:r>
              <a:rPr lang="fr-FR"/>
              <a:t> </a:t>
            </a:r>
            <a:r>
              <a:rPr lang="fr-FR"/>
              <a:t>sit</a:t>
            </a:r>
            <a:r>
              <a:rPr lang="fr-FR"/>
              <a:t> </a:t>
            </a:r>
            <a:r>
              <a:rPr lang="fr-FR"/>
              <a:t>amet</a:t>
            </a:r>
            <a:r>
              <a:rPr lang="fr-FR"/>
              <a:t>, </a:t>
            </a:r>
            <a:r>
              <a:rPr lang="fr-FR"/>
              <a:t>consectetur</a:t>
            </a:r>
            <a:r>
              <a:rPr lang="fr-FR"/>
              <a:t> </a:t>
            </a:r>
            <a:r>
              <a:rPr lang="fr-FR"/>
              <a:t>adipiscing</a:t>
            </a:r>
            <a:r>
              <a:rPr lang="fr-FR"/>
              <a:t> </a:t>
            </a:r>
            <a:r>
              <a:rPr lang="fr-FR"/>
              <a:t>elit</a:t>
            </a:r>
            <a:r>
              <a:rPr lang="fr-FR"/>
              <a:t>, </a:t>
            </a:r>
            <a:r>
              <a:rPr lang="fr-FR"/>
              <a:t>sed</a:t>
            </a:r>
            <a:r>
              <a:rPr lang="fr-FR"/>
              <a:t> do </a:t>
            </a:r>
            <a:r>
              <a:rPr lang="fr-FR"/>
              <a:t>eiusmod</a:t>
            </a:r>
            <a:r>
              <a:rPr lang="fr-FR"/>
              <a:t> </a:t>
            </a:r>
            <a:r>
              <a:rPr lang="fr-FR"/>
              <a:t>tempor</a:t>
            </a:r>
            <a:r>
              <a:rPr lang="fr-FR"/>
              <a:t> </a:t>
            </a:r>
            <a:r>
              <a:rPr lang="fr-FR"/>
              <a:t>incididunt</a:t>
            </a:r>
            <a:r>
              <a:rPr lang="fr-FR"/>
              <a:t> ut </a:t>
            </a:r>
            <a:r>
              <a:rPr lang="fr-FR"/>
              <a:t>labore</a:t>
            </a:r>
            <a:r>
              <a:rPr lang="fr-FR"/>
              <a:t> et </a:t>
            </a:r>
            <a:r>
              <a:rPr lang="fr-FR"/>
              <a:t>dolore</a:t>
            </a:r>
            <a:r>
              <a:rPr lang="fr-FR"/>
              <a:t> magna </a:t>
            </a:r>
            <a:r>
              <a:rPr lang="fr-FR"/>
              <a:t>aliqua</a:t>
            </a:r>
            <a:r>
              <a:rPr lang="fr-FR"/>
              <a:t>. Lorem ipsum </a:t>
            </a:r>
            <a:r>
              <a:rPr lang="fr-FR"/>
              <a:t>dolor</a:t>
            </a:r>
            <a:r>
              <a:rPr lang="fr-FR"/>
              <a:t> </a:t>
            </a:r>
            <a:r>
              <a:rPr lang="fr-FR"/>
              <a:t>sit</a:t>
            </a:r>
            <a:r>
              <a:rPr lang="fr-FR"/>
              <a:t> </a:t>
            </a:r>
            <a:r>
              <a:rPr lang="fr-FR"/>
              <a:t>amet</a:t>
            </a:r>
            <a:r>
              <a:rPr lang="fr-FR"/>
              <a:t>, </a:t>
            </a:r>
            <a:r>
              <a:rPr lang="fr-FR"/>
              <a:t>consectetur</a:t>
            </a:r>
            <a:r>
              <a:rPr lang="fr-FR"/>
              <a:t> </a:t>
            </a:r>
            <a:r>
              <a:rPr lang="fr-FR"/>
              <a:t>adipiscing</a:t>
            </a:r>
            <a:r>
              <a:rPr lang="fr-FR"/>
              <a:t> </a:t>
            </a:r>
            <a:r>
              <a:rPr lang="fr-FR"/>
              <a:t>elit</a:t>
            </a:r>
            <a:r>
              <a:rPr lang="fr-FR"/>
              <a:t>, </a:t>
            </a:r>
            <a:r>
              <a:rPr lang="fr-FR"/>
              <a:t>sed</a:t>
            </a:r>
            <a:r>
              <a:rPr lang="fr-FR"/>
              <a:t> do </a:t>
            </a:r>
            <a:r>
              <a:rPr lang="fr-FR"/>
              <a:t>eiusmod</a:t>
            </a:r>
            <a:r>
              <a:rPr lang="fr-FR"/>
              <a:t> </a:t>
            </a:r>
            <a:r>
              <a:rPr lang="fr-FR"/>
              <a:t>tempor</a:t>
            </a:r>
            <a:r>
              <a:rPr lang="fr-FR"/>
              <a:t> </a:t>
            </a:r>
            <a:r>
              <a:rPr lang="fr-FR"/>
              <a:t>incididunt</a:t>
            </a:r>
            <a:r>
              <a:rPr lang="fr-FR"/>
              <a:t> ut </a:t>
            </a:r>
            <a:r>
              <a:rPr lang="fr-FR"/>
              <a:t>labore</a:t>
            </a:r>
            <a:r>
              <a:rPr lang="fr-FR"/>
              <a:t> et </a:t>
            </a:r>
            <a:r>
              <a:rPr lang="fr-FR"/>
              <a:t>dolore</a:t>
            </a:r>
            <a:r>
              <a:rPr lang="fr-FR"/>
              <a:t> magna </a:t>
            </a:r>
            <a:r>
              <a:rPr lang="fr-FR"/>
              <a:t>aliqua</a:t>
            </a:r>
            <a:r>
              <a:rPr lang="fr-FR"/>
              <a:t>.</a:t>
            </a:r>
            <a:endParaRPr/>
          </a:p>
          <a:p>
            <a:pPr lvl="0">
              <a:defRPr/>
            </a:pPr>
            <a:endParaRPr lang="fr-FR"/>
          </a:p>
        </p:txBody>
      </p:sp>
      <p:sp>
        <p:nvSpPr>
          <p:cNvPr id="7" name="Triangle rectangle 6"/>
          <p:cNvSpPr/>
          <p:nvPr userDrawn="1"/>
        </p:nvSpPr>
        <p:spPr bwMode="auto">
          <a:xfrm rot="16199998">
            <a:off x="11234853" y="5910810"/>
            <a:ext cx="837281" cy="837281"/>
          </a:xfrm>
          <a:prstGeom prst="rtTriangle">
            <a:avLst/>
          </a:prstGeom>
          <a:noFill/>
          <a:ln w="9525">
            <a:solidFill>
              <a:srgbClr val="00B8D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fr-FR"/>
          </a:p>
        </p:txBody>
      </p:sp>
      <p:grpSp>
        <p:nvGrpSpPr>
          <p:cNvPr id="11" name="Groupe 10"/>
          <p:cNvGrpSpPr/>
          <p:nvPr userDrawn="1"/>
        </p:nvGrpSpPr>
        <p:grpSpPr bwMode="auto">
          <a:xfrm>
            <a:off x="0" y="6176356"/>
            <a:ext cx="11645900" cy="681644"/>
            <a:chOff x="0" y="6176356"/>
            <a:chExt cx="11645900" cy="681644"/>
          </a:xfrm>
        </p:grpSpPr>
        <p:cxnSp>
          <p:nvCxnSpPr>
            <p:cNvPr id="14" name="Connecteur droit 13"/>
            <p:cNvCxnSpPr/>
            <p:nvPr userDrawn="1"/>
          </p:nvCxnSpPr>
          <p:spPr bwMode="auto">
            <a:xfrm>
              <a:off x="0" y="6176356"/>
              <a:ext cx="11645900" cy="0"/>
            </a:xfrm>
            <a:prstGeom prst="line">
              <a:avLst/>
            </a:prstGeom>
            <a:ln w="3175">
              <a:solidFill>
                <a:srgbClr val="5F259F"/>
              </a:solidFill>
            </a:ln>
          </p:spPr>
          <p:style>
            <a:lnRef idx="2">
              <a:schemeClr val="accent1"/>
            </a:lnRef>
            <a:fillRef idx="0">
              <a:schemeClr val="accent1"/>
            </a:fillRef>
            <a:effectRef idx="1">
              <a:schemeClr val="accent1"/>
            </a:effectRef>
            <a:fontRef idx="minor">
              <a:schemeClr val="tx1"/>
            </a:fontRef>
          </p:style>
        </p:cxnSp>
        <p:cxnSp>
          <p:nvCxnSpPr>
            <p:cNvPr id="15" name="Connecteur droit 14"/>
            <p:cNvCxnSpPr/>
            <p:nvPr userDrawn="1"/>
          </p:nvCxnSpPr>
          <p:spPr bwMode="auto">
            <a:xfrm flipH="1">
              <a:off x="10964485" y="6176585"/>
              <a:ext cx="681415" cy="681415"/>
            </a:xfrm>
            <a:prstGeom prst="line">
              <a:avLst/>
            </a:prstGeom>
            <a:ln w="3175">
              <a:solidFill>
                <a:srgbClr val="5F259F"/>
              </a:solidFill>
            </a:ln>
          </p:spPr>
          <p:style>
            <a:lnRef idx="2">
              <a:schemeClr val="accent1"/>
            </a:lnRef>
            <a:fillRef idx="0">
              <a:schemeClr val="accent1"/>
            </a:fillRef>
            <a:effectRef idx="1">
              <a:schemeClr val="accent1"/>
            </a:effectRef>
            <a:fontRef idx="minor">
              <a:schemeClr val="tx1"/>
            </a:fontRef>
          </p:style>
        </p:cxnSp>
      </p:grpSp>
      <p:pic>
        <p:nvPicPr>
          <p:cNvPr id="13" name="Graphique 12"/>
          <p:cNvPicPr>
            <a:picLocks noChangeAspect="1"/>
          </p:cNvPicPr>
          <p:nvPr userDrawn="1"/>
        </p:nvPicPr>
        <p:blipFill>
          <a:blip r:embed="rId2"/>
          <a:stretch/>
        </p:blipFill>
        <p:spPr bwMode="auto">
          <a:xfrm>
            <a:off x="383178" y="6269408"/>
            <a:ext cx="1504285" cy="540000"/>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showMasterSp="1" userDrawn="1">
  <p:cSld name="8 Diapositive de fin">
    <p:spTree>
      <p:nvGrpSpPr>
        <p:cNvPr id="1" name=""/>
        <p:cNvGrpSpPr/>
        <p:nvPr/>
      </p:nvGrpSpPr>
      <p:grpSpPr bwMode="auto">
        <a:xfrm>
          <a:off x="0" y="0"/>
          <a:ext cx="0" cy="0"/>
          <a:chOff x="0" y="0"/>
          <a:chExt cx="0" cy="0"/>
        </a:xfrm>
      </p:grpSpPr>
      <p:sp>
        <p:nvSpPr>
          <p:cNvPr id="6" name="Triangle rectangle 5"/>
          <p:cNvSpPr/>
          <p:nvPr userDrawn="1"/>
        </p:nvSpPr>
        <p:spPr bwMode="auto">
          <a:xfrm rot="16199998">
            <a:off x="8223883" y="464446"/>
            <a:ext cx="3968117" cy="3968117"/>
          </a:xfrm>
          <a:prstGeom prst="rtTriangle">
            <a:avLst/>
          </a:prstGeom>
          <a:solidFill>
            <a:srgbClr val="5F259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fr-FR">
              <a:solidFill>
                <a:srgbClr val="5F259F"/>
              </a:solidFill>
            </a:endParaRPr>
          </a:p>
        </p:txBody>
      </p:sp>
      <p:sp>
        <p:nvSpPr>
          <p:cNvPr id="19" name="Triangle rectangle 18"/>
          <p:cNvSpPr/>
          <p:nvPr userDrawn="1"/>
        </p:nvSpPr>
        <p:spPr bwMode="auto">
          <a:xfrm rot="16199998">
            <a:off x="9683113" y="3182621"/>
            <a:ext cx="1958340" cy="1958340"/>
          </a:xfrm>
          <a:prstGeom prst="rtTriangle">
            <a:avLst/>
          </a:prstGeom>
          <a:solidFill>
            <a:srgbClr val="03B8D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fr-FR"/>
          </a:p>
        </p:txBody>
      </p:sp>
      <p:cxnSp>
        <p:nvCxnSpPr>
          <p:cNvPr id="21" name="Connecteur droit 20"/>
          <p:cNvCxnSpPr/>
          <p:nvPr userDrawn="1"/>
        </p:nvCxnSpPr>
        <p:spPr bwMode="auto">
          <a:xfrm>
            <a:off x="530598" y="5665011"/>
            <a:ext cx="1481081" cy="0"/>
          </a:xfrm>
          <a:prstGeom prst="line">
            <a:avLst/>
          </a:prstGeom>
          <a:ln w="9525">
            <a:solidFill>
              <a:srgbClr val="5F259F"/>
            </a:solidFill>
          </a:ln>
        </p:spPr>
        <p:style>
          <a:lnRef idx="2">
            <a:schemeClr val="accent1"/>
          </a:lnRef>
          <a:fillRef idx="0">
            <a:schemeClr val="accent1"/>
          </a:fillRef>
          <a:effectRef idx="1">
            <a:schemeClr val="accent1"/>
          </a:effectRef>
          <a:fontRef idx="minor">
            <a:schemeClr val="tx1"/>
          </a:fontRef>
        </p:style>
      </p:cxnSp>
      <p:sp>
        <p:nvSpPr>
          <p:cNvPr id="26" name="Espace réservé du texte 25"/>
          <p:cNvSpPr>
            <a:spLocks noGrp="1"/>
          </p:cNvSpPr>
          <p:nvPr>
            <p:ph type="body" sz="quarter" idx="10" hasCustomPrompt="1"/>
          </p:nvPr>
        </p:nvSpPr>
        <p:spPr bwMode="auto">
          <a:xfrm flipH="0" flipV="0">
            <a:off x="473122" y="5276215"/>
            <a:ext cx="7124834" cy="322261"/>
          </a:xfrm>
        </p:spPr>
        <p:txBody>
          <a:bodyPr>
            <a:noAutofit/>
          </a:bodyPr>
          <a:lstStyle>
            <a:lvl1pPr marL="0" indent="0" algn="l">
              <a:buNone/>
              <a:defRPr sz="2000" b="1">
                <a:solidFill>
                  <a:srgbClr val="5F259F"/>
                </a:solidFill>
              </a:defRPr>
            </a:lvl1pPr>
          </a:lstStyle>
          <a:p>
            <a:pPr lvl="0">
              <a:defRPr/>
            </a:pPr>
            <a:r>
              <a:rPr lang="fr-FR"/>
              <a:t>Dominique BERTHET &amp; Sandrine BONNY</a:t>
            </a:r>
            <a:endParaRPr/>
          </a:p>
        </p:txBody>
      </p:sp>
      <p:sp>
        <p:nvSpPr>
          <p:cNvPr id="27" name="Triangle rectangle 26"/>
          <p:cNvSpPr/>
          <p:nvPr userDrawn="1"/>
        </p:nvSpPr>
        <p:spPr bwMode="auto">
          <a:xfrm rot="5400000">
            <a:off x="-4037485" y="4432563"/>
            <a:ext cx="12261368" cy="12261368"/>
          </a:xfrm>
          <a:prstGeom prst="rtTriangle">
            <a:avLst/>
          </a:prstGeom>
          <a:noFill/>
          <a:ln w="9525">
            <a:solidFill>
              <a:srgbClr val="5F259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fr-FR"/>
          </a:p>
        </p:txBody>
      </p:sp>
      <p:sp>
        <p:nvSpPr>
          <p:cNvPr id="28" name="Espace réservé du texte 25"/>
          <p:cNvSpPr>
            <a:spLocks noGrp="1"/>
          </p:cNvSpPr>
          <p:nvPr>
            <p:ph type="body" sz="quarter" idx="11" hasCustomPrompt="1"/>
          </p:nvPr>
        </p:nvSpPr>
        <p:spPr bwMode="auto">
          <a:xfrm>
            <a:off x="4767603" y="2864037"/>
            <a:ext cx="2656794" cy="779407"/>
          </a:xfrm>
        </p:spPr>
        <p:txBody>
          <a:bodyPr>
            <a:noAutofit/>
          </a:bodyPr>
          <a:lstStyle>
            <a:lvl1pPr marL="0" indent="0" algn="l">
              <a:buNone/>
              <a:defRPr sz="6000" b="1">
                <a:solidFill>
                  <a:srgbClr val="5F259F"/>
                </a:solidFill>
              </a:defRPr>
            </a:lvl1pPr>
          </a:lstStyle>
          <a:p>
            <a:pPr lvl="0">
              <a:defRPr/>
            </a:pPr>
            <a:r>
              <a:rPr lang="fr-FR"/>
              <a:t>Merci</a:t>
            </a:r>
            <a:endParaRPr/>
          </a:p>
        </p:txBody>
      </p:sp>
      <p:pic>
        <p:nvPicPr>
          <p:cNvPr id="2" name="Image 1"/>
          <p:cNvPicPr>
            <a:picLocks noChangeAspect="1"/>
          </p:cNvPicPr>
          <p:nvPr userDrawn="1"/>
        </p:nvPicPr>
        <p:blipFill>
          <a:blip r:embed="rId2"/>
          <a:stretch/>
        </p:blipFill>
        <p:spPr bwMode="auto">
          <a:xfrm>
            <a:off x="516882" y="530108"/>
            <a:ext cx="4801763" cy="1080000"/>
          </a:xfrm>
          <a:prstGeom prst="rect">
            <a:avLst/>
          </a:prstGeom>
        </p:spPr>
      </p:pic>
      <p:pic>
        <p:nvPicPr>
          <p:cNvPr id="677050726" name=""/>
          <p:cNvPicPr>
            <a:picLocks noChangeAspect="1"/>
          </p:cNvPicPr>
          <p:nvPr/>
        </p:nvPicPr>
        <p:blipFill>
          <a:blip r:embed="rId3"/>
          <a:stretch/>
        </p:blipFill>
        <p:spPr bwMode="auto">
          <a:xfrm flipH="0" flipV="0">
            <a:off x="8922164" y="5140960"/>
            <a:ext cx="2834267" cy="1558847"/>
          </a:xfrm>
          <a:prstGeom prst="rect">
            <a:avLst/>
          </a:prstGeom>
        </p:spPr>
      </p:pic>
    </p:spTree>
  </p:cSld>
  <p:clrMapOvr>
    <a:masterClrMapping/>
  </p:clrMapOvr>
</p:sldLayout>
</file>

<file path=ppt/slideMasters/_rels/slideMaster1.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theme" Target="../theme/theme1.xml"/><Relationship Id="rId10" Type="http://schemas.openxmlformats.org/officeDocument/2006/relationships/image" Target="../media/image1.png"/><Relationship Id="rId11"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reserve="0">
  <p:cSld name="">
    <p:bg>
      <p:bgRef idx="1001">
        <a:schemeClr val="bg1"/>
      </p:bgRef>
    </p:bg>
    <p:spTree>
      <p:nvGrpSpPr>
        <p:cNvPr id="1" name=""/>
        <p:cNvGrpSpPr/>
        <p:nvPr/>
      </p:nvGrpSpPr>
      <p:grpSpPr bwMode="auto">
        <a:xfrm>
          <a:off x="0" y="0"/>
          <a:ext cx="0" cy="0"/>
          <a:chOff x="0" y="0"/>
          <a:chExt cx="0" cy="0"/>
        </a:xfrm>
      </p:grpSpPr>
      <p:sp>
        <p:nvSpPr>
          <p:cNvPr id="2" name="Espace réservé du titre 1"/>
          <p:cNvSpPr>
            <a:spLocks noGrp="1"/>
          </p:cNvSpPr>
          <p:nvPr>
            <p:ph type="title"/>
          </p:nvPr>
        </p:nvSpPr>
        <p:spPr bwMode="auto">
          <a:xfrm>
            <a:off x="838200" y="365125"/>
            <a:ext cx="10515600" cy="1325563"/>
          </a:xfrm>
          <a:prstGeom prst="rect">
            <a:avLst/>
          </a:prstGeom>
        </p:spPr>
        <p:txBody>
          <a:bodyPr vert="horz" lIns="91440" tIns="45720" rIns="91440" bIns="45720" rtlCol="0" anchor="ctr">
            <a:normAutofit/>
          </a:bodyPr>
          <a:lstStyle/>
          <a:p>
            <a:pPr>
              <a:defRPr/>
            </a:pPr>
            <a:r>
              <a:rPr lang="fr-FR"/>
              <a:t>Modifiez le style du titre</a:t>
            </a:r>
            <a:endParaRPr/>
          </a:p>
        </p:txBody>
      </p:sp>
      <p:sp>
        <p:nvSpPr>
          <p:cNvPr id="3" name="Espace réservé du texte 2"/>
          <p:cNvSpPr>
            <a:spLocks noGrp="1"/>
          </p:cNvSpPr>
          <p:nvPr>
            <p:ph type="body" idx="1"/>
          </p:nvPr>
        </p:nvSpPr>
        <p:spPr bwMode="auto">
          <a:xfrm>
            <a:off x="838200" y="1825625"/>
            <a:ext cx="10515600" cy="4351338"/>
          </a:xfrm>
          <a:prstGeom prst="rect">
            <a:avLst/>
          </a:prstGeom>
        </p:spPr>
        <p:txBody>
          <a:bodyPr vert="horz" lIns="91440" tIns="45720" rIns="91440" bIns="45720" rtlCol="0">
            <a:normAutofit/>
          </a:bodyPr>
          <a:lstStyle/>
          <a:p>
            <a:pPr lvl="0">
              <a:defRPr/>
            </a:pPr>
            <a:r>
              <a:rPr lang="fr-FR"/>
              <a:t>Cliquez pour modifier les styles du texte du masque</a:t>
            </a:r>
            <a:endParaRPr/>
          </a:p>
          <a:p>
            <a:pPr lvl="1">
              <a:defRPr/>
            </a:pPr>
            <a:r>
              <a:rPr lang="fr-FR"/>
              <a:t>Deuxième niveau</a:t>
            </a:r>
            <a:endParaRPr/>
          </a:p>
          <a:p>
            <a:pPr lvl="2">
              <a:defRPr/>
            </a:pPr>
            <a:r>
              <a:rPr lang="fr-FR"/>
              <a:t>Troisième niveau</a:t>
            </a:r>
            <a:endParaRPr/>
          </a:p>
          <a:p>
            <a:pPr lvl="2">
              <a:defRPr/>
            </a:pPr>
            <a:endParaRPr lang="fr-FR"/>
          </a:p>
          <a:p>
            <a:pPr lvl="2">
              <a:defRPr/>
            </a:pPr>
            <a:endParaRPr lang="fr-FR"/>
          </a:p>
        </p:txBody>
      </p:sp>
      <p:sp>
        <p:nvSpPr>
          <p:cNvPr id="4" name="Espace réservé de la date 3"/>
          <p:cNvSpPr>
            <a:spLocks noGrp="1"/>
          </p:cNvSpPr>
          <p:nvPr>
            <p:ph type="dt" sz="half" idx="2"/>
          </p:nvPr>
        </p:nvSpPr>
        <p:spPr bwMode="auto">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pPr>
              <a:defRPr/>
            </a:pPr>
            <a:fld id="{55E829D4-4080-754F-9C15-026F5B1239C4}" type="datetimeFigureOut">
              <a:rPr lang="fr-FR"/>
              <a:t>01/04/2025</a:t>
            </a:fld>
            <a:endParaRPr lang="fr-FR"/>
          </a:p>
        </p:txBody>
      </p:sp>
      <p:sp>
        <p:nvSpPr>
          <p:cNvPr id="5" name="Espace réservé du pied de page 4"/>
          <p:cNvSpPr>
            <a:spLocks noGrp="1"/>
          </p:cNvSpPr>
          <p:nvPr>
            <p:ph type="ftr" sz="quarter" idx="3"/>
          </p:nvPr>
        </p:nvSpPr>
        <p:spPr bwMode="auto">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pPr>
              <a:defRPr/>
            </a:pPr>
            <a:endParaRPr lang="fr-FR"/>
          </a:p>
        </p:txBody>
      </p:sp>
      <p:sp>
        <p:nvSpPr>
          <p:cNvPr id="6" name="Espace réservé du numéro de diapositive 5"/>
          <p:cNvSpPr>
            <a:spLocks noGrp="1"/>
          </p:cNvSpPr>
          <p:nvPr>
            <p:ph type="sldNum" sz="quarter" idx="4"/>
          </p:nvPr>
        </p:nvSpPr>
        <p:spPr bwMode="auto">
          <a:xfrm>
            <a:off x="8610600" y="6356350"/>
            <a:ext cx="2743200" cy="365125"/>
          </a:xfrm>
          <a:prstGeom prst="rect">
            <a:avLst/>
          </a:prstGeom>
        </p:spPr>
        <p:txBody>
          <a:bodyPr vert="horz" lIns="91440" tIns="45720" rIns="91440" bIns="45720" rtlCol="0" anchor="ctr"/>
          <a:lstStyle>
            <a:lvl1pPr algn="r">
              <a:defRPr sz="1200">
                <a:solidFill>
                  <a:srgbClr val="0C2340"/>
                </a:solidFill>
                <a:latin typeface="Arial"/>
                <a:cs typeface="Arial"/>
              </a:defRPr>
            </a:lvl1pPr>
          </a:lstStyle>
          <a:p>
            <a:pPr>
              <a:defRPr/>
            </a:pPr>
            <a:fld id="{470B26BD-1023-8646-9A2C-47B99FBD13CA}" type="slidenum">
              <a:rPr lang="fr-FR"/>
              <a:t>6</a:t>
            </a:fld>
            <a:endParaRPr lang="fr-F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Lst>
  <p:txStyles>
    <p:titleStyle>
      <a:lvl1pPr algn="l" defTabSz="914400">
        <a:lnSpc>
          <a:spcPct val="90000"/>
        </a:lnSpc>
        <a:spcBef>
          <a:spcPts val="0"/>
        </a:spcBef>
        <a:buNone/>
        <a:defRPr sz="3200">
          <a:solidFill>
            <a:srgbClr val="0C2340"/>
          </a:solidFill>
          <a:latin typeface="Arial"/>
          <a:ea typeface="+mj-ea"/>
          <a:cs typeface="Arial"/>
        </a:defRPr>
      </a:lvl1pPr>
    </p:titleStyle>
    <p:bodyStyle>
      <a:lvl1pPr marL="228600" indent="-228600" algn="l" defTabSz="914400">
        <a:lnSpc>
          <a:spcPct val="90000"/>
        </a:lnSpc>
        <a:spcBef>
          <a:spcPts val="1000"/>
        </a:spcBef>
        <a:buFontTx/>
        <a:buBlip>
          <a:blip r:embed="rId10"/>
        </a:buBlip>
        <a:defRPr sz="1800">
          <a:solidFill>
            <a:schemeClr val="tx1"/>
          </a:solidFill>
          <a:latin typeface="Arial"/>
          <a:ea typeface="+mn-ea"/>
          <a:cs typeface="Arial"/>
        </a:defRPr>
      </a:lvl1pPr>
      <a:lvl2pPr marL="685800" indent="-228600" algn="l" defTabSz="914400">
        <a:lnSpc>
          <a:spcPct val="90000"/>
        </a:lnSpc>
        <a:spcBef>
          <a:spcPts val="500"/>
        </a:spcBef>
        <a:buFontTx/>
        <a:buBlip>
          <a:blip r:embed="rId11"/>
        </a:buBlip>
        <a:defRPr sz="1800">
          <a:solidFill>
            <a:schemeClr val="tx1"/>
          </a:solidFill>
          <a:latin typeface="Arial"/>
          <a:ea typeface="+mn-ea"/>
          <a:cs typeface="Arial"/>
        </a:defRPr>
      </a:lvl2pPr>
      <a:lvl3pPr marL="1143000" indent="-228600" algn="l" defTabSz="914400">
        <a:lnSpc>
          <a:spcPct val="90000"/>
        </a:lnSpc>
        <a:spcBef>
          <a:spcPts val="500"/>
        </a:spcBef>
        <a:buClr>
          <a:srgbClr val="5F259F"/>
        </a:buClr>
        <a:buFont typeface="Arial"/>
        <a:buChar char="•"/>
        <a:defRPr sz="1800">
          <a:solidFill>
            <a:schemeClr val="tx1"/>
          </a:solidFill>
          <a:latin typeface="Arial"/>
          <a:ea typeface="+mn-ea"/>
          <a:cs typeface="Arial"/>
        </a:defRPr>
      </a:lvl3pPr>
      <a:lvl4pPr marL="1371600" indent="0" algn="l" defTabSz="914400">
        <a:lnSpc>
          <a:spcPct val="90000"/>
        </a:lnSpc>
        <a:spcBef>
          <a:spcPts val="500"/>
        </a:spcBef>
        <a:buClr>
          <a:srgbClr val="5F6670"/>
        </a:buClr>
        <a:buFont typeface="Arial"/>
        <a:buNone/>
        <a:defRPr sz="1800">
          <a:solidFill>
            <a:schemeClr val="tx1"/>
          </a:solidFill>
          <a:latin typeface="Arial"/>
          <a:ea typeface="+mn-ea"/>
          <a:cs typeface="Arial"/>
        </a:defRPr>
      </a:lvl4pPr>
      <a:lvl5pPr marL="1828800" indent="0" algn="l" defTabSz="914400">
        <a:lnSpc>
          <a:spcPct val="90000"/>
        </a:lnSpc>
        <a:spcBef>
          <a:spcPts val="500"/>
        </a:spcBef>
        <a:buFont typeface="Arial"/>
        <a:buNone/>
        <a:defRPr sz="1800">
          <a:solidFill>
            <a:schemeClr val="tx1"/>
          </a:solidFill>
          <a:latin typeface="Arial"/>
          <a:ea typeface="+mn-ea"/>
          <a:cs typeface="Arial"/>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p:bodyStyle>
    <p:otherStyle>
      <a:defPPr>
        <a:defRPr lang="fr-FR"/>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0.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 Id="rId3" Type="http://schemas.openxmlformats.org/officeDocument/2006/relationships/image" Target="../media/image41.png"/></Relationships>
</file>

<file path=ppt/slides/_rels/slide11.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s>
</file>

<file path=ppt/slides/_rels/slide12.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 Id="rId3" Type="http://schemas.openxmlformats.org/officeDocument/2006/relationships/image" Target="../media/image42.png"/><Relationship Id="rId4" Type="http://schemas.openxmlformats.org/officeDocument/2006/relationships/image" Target="../media/image43.png"/><Relationship Id="rId5" Type="http://schemas.openxmlformats.org/officeDocument/2006/relationships/image" Target="../media/image44.png"/><Relationship Id="rId6" Type="http://schemas.openxmlformats.org/officeDocument/2006/relationships/image" Target="../media/image45.png"/><Relationship Id="rId7" Type="http://schemas.openxmlformats.org/officeDocument/2006/relationships/image" Target="../media/image46.png"/><Relationship Id="rId8" Type="http://schemas.openxmlformats.org/officeDocument/2006/relationships/image" Target="../media/image47.png"/></Relationships>
</file>

<file path=ppt/slides/_rels/slide13.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 Id="rId3" Type="http://schemas.openxmlformats.org/officeDocument/2006/relationships/image" Target="../media/image48.png"/><Relationship Id="rId4" Type="http://schemas.openxmlformats.org/officeDocument/2006/relationships/image" Target="../media/image49.jpg"/></Relationships>
</file>

<file path=ppt/slides/_rels/slide14.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 Id="rId3" Type="http://schemas.openxmlformats.org/officeDocument/2006/relationships/image" Target="../media/image50.png"/><Relationship Id="rId4" Type="http://schemas.openxmlformats.org/officeDocument/2006/relationships/image" Target="../media/image51.png"/></Relationships>
</file>

<file path=ppt/slides/_rels/slide15.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 Id="rId3" Type="http://schemas.openxmlformats.org/officeDocument/2006/relationships/image" Target="../media/image52.png"/></Relationships>
</file>

<file path=ppt/slides/_rels/slide16.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 Id="rId3" Type="http://schemas.openxmlformats.org/officeDocument/2006/relationships/image" Target="../media/image53.png"/><Relationship Id="rId4" Type="http://schemas.openxmlformats.org/officeDocument/2006/relationships/image" Target="../media/image54.png"/></Relationships>
</file>

<file path=ppt/slides/_rels/slide17.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 Id="rId3" Type="http://schemas.openxmlformats.org/officeDocument/2006/relationships/image" Target="../media/image55.jpg"/><Relationship Id="rId4" Type="http://schemas.openxmlformats.org/officeDocument/2006/relationships/image" Target="../media/image56.png"/></Relationships>
</file>

<file path=ppt/slides/_rels/slide18.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 Id="rId3" Type="http://schemas.openxmlformats.org/officeDocument/2006/relationships/image" Target="../media/image57.png"/></Relationships>
</file>

<file path=ppt/slides/_rels/slide19.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xml"/><Relationship Id="rId3" Type="http://schemas.openxmlformats.org/officeDocument/2006/relationships/image" Target="../media/image58.png"/><Relationship Id="rId4" Type="http://schemas.openxmlformats.org/officeDocument/2006/relationships/image" Target="../media/image59.jpg"/><Relationship Id="rId5" Type="http://schemas.openxmlformats.org/officeDocument/2006/relationships/image" Target="../media/image60.jpg"/><Relationship Id="rId6" Type="http://schemas.openxmlformats.org/officeDocument/2006/relationships/image" Target="../media/image61.jpg"/></Relationships>
</file>

<file path=ppt/slides/_rels/slide2.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xml"/><Relationship Id="rId3" Type="http://schemas.openxmlformats.org/officeDocument/2006/relationships/image" Target="../media/image24.png"/><Relationship Id="rId4" Type="http://schemas.openxmlformats.org/officeDocument/2006/relationships/image" Target="../media/image25.png"/></Relationships>
</file>

<file path=ppt/slides/_rels/slide20.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0.xml"/><Relationship Id="rId3" Type="http://schemas.openxmlformats.org/officeDocument/2006/relationships/image" Target="../media/image62.png"/><Relationship Id="rId4" Type="http://schemas.openxmlformats.org/officeDocument/2006/relationships/image" Target="../media/image63.jpg"/></Relationships>
</file>

<file path=ppt/slides/_rels/slide21.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1.xml"/><Relationship Id="rId3" Type="http://schemas.openxmlformats.org/officeDocument/2006/relationships/image" Target="../media/image64.png"/></Relationships>
</file>

<file path=ppt/slides/_rels/slide22.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2.xml"/><Relationship Id="rId3" Type="http://schemas.openxmlformats.org/officeDocument/2006/relationships/hyperlink" Target="https://institutnr.org/" TargetMode="External"/><Relationship Id="rId4" Type="http://schemas.openxmlformats.org/officeDocument/2006/relationships/hyperlink" Target="https://agence-lucie.com/" TargetMode="External"/><Relationship Id="rId5" Type="http://schemas.openxmlformats.org/officeDocument/2006/relationships/hyperlink" Target="https://dons.encheres-domaine.gouv.fr/" TargetMode="External"/><Relationship Id="rId6" Type="http://schemas.openxmlformats.org/officeDocument/2006/relationships/hyperlink" Target="https://charter.isit-europe.org/signataires-charte-nr/fiche-signataire/?lang=fr_FR&amp;id=488" TargetMode="External"/><Relationship Id="rId7" Type="http://schemas.openxmlformats.org/officeDocument/2006/relationships/hyperlink" Target="https://ddrse.wp.imt.fr/tag/numerique-responsable/" TargetMode="External"/><Relationship Id="rId8" Type="http://schemas.openxmlformats.org/officeDocument/2006/relationships/hyperlink" Target="https://www.mines-stetienne.fr/panoramines/2024/02/28/festival-du-numerique-responsable/" TargetMode="External"/><Relationship Id="rId9" Type="http://schemas.openxmlformats.org/officeDocument/2006/relationships/hyperlink" Target="https://services-numeriques.emse.fr/festival-du-numerique-responsable-2/" TargetMode="External"/></Relationships>
</file>

<file path=ppt/slides/_rels/slide23.xml.rels><?xml version="1.0" encoding="UTF-8" standalone="yes"?><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3.xml"/></Relationships>
</file>

<file path=ppt/slides/_rels/slide3.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xml"/></Relationships>
</file>

<file path=ppt/slides/_rels/slide4.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 Id="rId3" Type="http://schemas.openxmlformats.org/officeDocument/2006/relationships/image" Target="../media/image26.png"/><Relationship Id="rId4" Type="http://schemas.openxmlformats.org/officeDocument/2006/relationships/image" Target="../media/image27.png"/><Relationship Id="rId5" Type="http://schemas.openxmlformats.org/officeDocument/2006/relationships/image" Target="../media/image28.png"/></Relationships>
</file>

<file path=ppt/slides/_rels/slide5.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 Id="rId3" Type="http://schemas.openxmlformats.org/officeDocument/2006/relationships/image" Target="../media/image29.png"/><Relationship Id="rId4" Type="http://schemas.openxmlformats.org/officeDocument/2006/relationships/image" Target="../media/image30.png"/><Relationship Id="rId5" Type="http://schemas.openxmlformats.org/officeDocument/2006/relationships/image" Target="../media/image31.png"/><Relationship Id="rId6" Type="http://schemas.openxmlformats.org/officeDocument/2006/relationships/image" Target="../media/image32.png"/></Relationships>
</file>

<file path=ppt/slides/_rels/slide6.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 Id="rId3" Type="http://schemas.microsoft.com/office/2007/relationships/diagramDrawing" Target="../diagrams/drawing1.xml" /><Relationship Id="rId4" Type="http://schemas.openxmlformats.org/officeDocument/2006/relationships/diagramData" Target="../diagrams/data1.xml" /><Relationship Id="rId5" Type="http://schemas.openxmlformats.org/officeDocument/2006/relationships/diagramColors" Target="../diagrams/colors1.xml" /><Relationship Id="rId6" Type="http://schemas.openxmlformats.org/officeDocument/2006/relationships/diagramLayout" Target="../diagrams/layout1.xml" /><Relationship Id="rId7" Type="http://schemas.openxmlformats.org/officeDocument/2006/relationships/diagramQuickStyle" Target="../diagrams/quickStyle1.xml" /><Relationship Id="rId8" Type="http://schemas.openxmlformats.org/officeDocument/2006/relationships/image" Target="../media/image33.png"/></Relationships>
</file>

<file path=ppt/slides/_rels/slide7.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 Id="rId3" Type="http://schemas.openxmlformats.org/officeDocument/2006/relationships/image" Target="../media/image34.png"/><Relationship Id="rId4" Type="http://schemas.microsoft.com/office/2007/relationships/diagramDrawing" Target="../diagrams/drawing2.xml" /><Relationship Id="rId5" Type="http://schemas.openxmlformats.org/officeDocument/2006/relationships/diagramData" Target="../diagrams/data2.xml" /><Relationship Id="rId6" Type="http://schemas.openxmlformats.org/officeDocument/2006/relationships/diagramColors" Target="../diagrams/colors2.xml" /><Relationship Id="rId7" Type="http://schemas.openxmlformats.org/officeDocument/2006/relationships/diagramLayout" Target="../diagrams/layout2.xml" /><Relationship Id="rId8" Type="http://schemas.openxmlformats.org/officeDocument/2006/relationships/diagramQuickStyle" Target="../diagrams/quickStyle2.xml" /><Relationship Id="rId9" Type="http://schemas.openxmlformats.org/officeDocument/2006/relationships/image" Target="../media/image35.png"/></Relationships>
</file>

<file path=ppt/slides/_rels/slide8.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 Id="rId3" Type="http://schemas.microsoft.com/office/2007/relationships/diagramDrawing" Target="../diagrams/drawing3.xml" /><Relationship Id="rId4" Type="http://schemas.openxmlformats.org/officeDocument/2006/relationships/diagramData" Target="../diagrams/data3.xml" /><Relationship Id="rId5" Type="http://schemas.openxmlformats.org/officeDocument/2006/relationships/diagramColors" Target="../diagrams/colors3.xml" /><Relationship Id="rId6" Type="http://schemas.openxmlformats.org/officeDocument/2006/relationships/diagramLayout" Target="../diagrams/layout3.xml" /><Relationship Id="rId7" Type="http://schemas.openxmlformats.org/officeDocument/2006/relationships/diagramQuickStyle" Target="../diagrams/quickStyle3.xml" /><Relationship Id="rId8" Type="http://schemas.openxmlformats.org/officeDocument/2006/relationships/image" Target="../media/image36.png"/><Relationship Id="rId9" Type="http://schemas.openxmlformats.org/officeDocument/2006/relationships/image" Target="../media/image37.png"/><Relationship Id="rId10" Type="http://schemas.openxmlformats.org/officeDocument/2006/relationships/image" Target="../media/image38.png"/></Relationships>
</file>

<file path=ppt/slides/_rels/slide9.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 Id="rId3" Type="http://schemas.openxmlformats.org/officeDocument/2006/relationships/image" Target="../media/image39.png"/><Relationship Id="rId4" Type="http://schemas.openxmlformats.org/officeDocument/2006/relationships/image" Target="../media/image40.jp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2" name="Titre 1"/>
          <p:cNvSpPr>
            <a:spLocks noGrp="1"/>
          </p:cNvSpPr>
          <p:nvPr>
            <p:ph type="ctrTitle"/>
          </p:nvPr>
        </p:nvSpPr>
        <p:spPr bwMode="auto">
          <a:xfrm flipH="0" flipV="0">
            <a:off x="433116" y="1654341"/>
            <a:ext cx="8654513" cy="2154060"/>
          </a:xfrm>
        </p:spPr>
        <p:txBody>
          <a:bodyPr vertOverflow="overflow" horzOverflow="overflow" vert="horz" wrap="square" lIns="91440" tIns="45720" rIns="91440" bIns="45720" numCol="1" spcCol="0" rtlCol="0" fromWordArt="0" anchor="b" anchorCtr="0" forceAA="0" upright="0" compatLnSpc="0">
            <a:normAutofit/>
          </a:bodyPr>
          <a:lstStyle/>
          <a:p>
            <a:pPr>
              <a:defRPr/>
            </a:pPr>
            <a:r>
              <a:rPr lang="fr-FR" sz="3600"/>
              <a:t>Politique Numérique Responsable </a:t>
            </a:r>
            <a:br>
              <a:rPr lang="fr-FR" sz="3600"/>
            </a:br>
            <a:r>
              <a:rPr lang="fr-FR" sz="3600"/>
              <a:t>à Mines Saint-Étienne </a:t>
            </a:r>
            <a:br>
              <a:rPr lang="fr-FR" sz="3600"/>
            </a:br>
            <a:br>
              <a:rPr lang="fr-FR" sz="3600"/>
            </a:br>
            <a:r>
              <a:rPr lang="fr-FR" sz="2400" i="1">
                <a:solidFill>
                  <a:srgbClr val="D1BFEB"/>
                </a:solidFill>
              </a:rPr>
              <a:t>Dominique Berthet &amp; Sandrine Bonny</a:t>
            </a:r>
            <a:endParaRPr sz="3600"/>
          </a:p>
        </p:txBody>
      </p:sp>
      <p:sp>
        <p:nvSpPr>
          <p:cNvPr id="3" name="Sous-titre 2"/>
          <p:cNvSpPr>
            <a:spLocks noGrp="1"/>
          </p:cNvSpPr>
          <p:nvPr>
            <p:ph type="subTitle" idx="1"/>
          </p:nvPr>
        </p:nvSpPr>
        <p:spPr bwMode="auto">
          <a:xfrm>
            <a:off x="433116" y="4476990"/>
            <a:ext cx="6619874" cy="409891"/>
          </a:xfrm>
        </p:spPr>
        <p:txBody>
          <a:bodyPr>
            <a:normAutofit lnSpcReduction="10000"/>
          </a:bodyPr>
          <a:lstStyle/>
          <a:p>
            <a:pPr>
              <a:defRPr/>
            </a:pPr>
            <a:r>
              <a:rPr lang="fr-FR"/>
              <a:t>Assemblée ARAMIS du 02 avril 2025</a:t>
            </a:r>
            <a:endParaRPr/>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313711048" name="Espace réservé du texte 1"/>
          <p:cNvSpPr>
            <a:spLocks noGrp="1"/>
          </p:cNvSpPr>
          <p:nvPr>
            <p:ph type="body" sz="quarter" idx="10"/>
          </p:nvPr>
        </p:nvSpPr>
        <p:spPr bwMode="auto">
          <a:xfrm flipH="0" flipV="0">
            <a:off x="481028" y="537123"/>
            <a:ext cx="11072826" cy="715667"/>
          </a:xfrm>
        </p:spPr>
        <p:txBody>
          <a:bodyPr vertOverflow="overflow" horzOverflow="overflow" vert="horz" wrap="square" lIns="91440" tIns="45720" rIns="91440" bIns="45720" numCol="1" spcCol="0" rtlCol="0" fromWordArt="0" anchor="t" anchorCtr="0" forceAA="0" upright="0" compatLnSpc="0">
            <a:normAutofit/>
          </a:bodyPr>
          <a:lstStyle/>
          <a:p>
            <a:pPr marL="2880000" marR="0" indent="0" algn="l">
              <a:defRPr/>
            </a:pPr>
            <a:r>
              <a:rPr lang="fr-FR"/>
              <a:t>Intégrer l’accessibilité numérique  </a:t>
            </a:r>
            <a:endParaRPr/>
          </a:p>
        </p:txBody>
      </p:sp>
      <p:sp>
        <p:nvSpPr>
          <p:cNvPr id="1436450942" name="Titre 8"/>
          <p:cNvSpPr>
            <a:spLocks noGrp="1"/>
          </p:cNvSpPr>
          <p:nvPr>
            <p:ph type="ctrTitle"/>
          </p:nvPr>
        </p:nvSpPr>
        <p:spPr bwMode="auto"/>
        <p:txBody>
          <a:bodyPr/>
          <a:lstStyle/>
          <a:p>
            <a:pPr>
              <a:defRPr/>
            </a:pPr>
            <a:r>
              <a:rPr lang="fr-FR" sz="2200"/>
              <a:t>Soutien à la Stratégie</a:t>
            </a:r>
            <a:endParaRPr sz="2200"/>
          </a:p>
        </p:txBody>
      </p:sp>
      <p:sp>
        <p:nvSpPr>
          <p:cNvPr id="1501199058" name=""/>
          <p:cNvSpPr txBox="1"/>
          <p:nvPr/>
        </p:nvSpPr>
        <p:spPr bwMode="auto">
          <a:xfrm flipH="0" flipV="0">
            <a:off x="563743" y="1177929"/>
            <a:ext cx="11502305" cy="5852519"/>
          </a:xfrm>
          <a:prstGeom prst="rect">
            <a:avLst/>
          </a:prstGeom>
          <a:noFill/>
        </p:spPr>
        <p:txBody>
          <a:bodyPr vertOverflow="overflow" horzOverflow="overflow" vert="horz" wrap="square" lIns="91440" tIns="45720" rIns="91440" bIns="45720" numCol="1" spcCol="0" rtlCol="0" fromWordArt="0" anchor="t" anchorCtr="0" forceAA="0" upright="0" compatLnSpc="0">
            <a:spAutoFit/>
          </a:bodyPr>
          <a:p>
            <a:pPr algn="l">
              <a:defRPr/>
            </a:pPr>
            <a:r>
              <a:rPr b="1"/>
              <a:t>	Site internet Institutionnel Mines Saint-Étienne</a:t>
            </a:r>
            <a:endParaRPr b="1"/>
          </a:p>
          <a:p>
            <a:pPr>
              <a:defRPr/>
            </a:pPr>
            <a:endParaRPr/>
          </a:p>
          <a:p>
            <a:pPr marL="283879" indent="-283879">
              <a:buFont typeface="Arial"/>
              <a:buChar char="•"/>
              <a:defRPr/>
            </a:pPr>
            <a:r>
              <a:rPr/>
              <a:t>Réflexion des besoins et usages </a:t>
            </a:r>
            <a:endParaRPr/>
          </a:p>
          <a:p>
            <a:pPr>
              <a:defRPr/>
            </a:pPr>
            <a:endParaRPr/>
          </a:p>
          <a:p>
            <a:pPr marL="283879" marR="5516945" indent="-283879">
              <a:buFont typeface="Arial"/>
              <a:buChar char="•"/>
              <a:defRPr/>
            </a:pPr>
            <a:r>
              <a:rPr/>
              <a:t>Projet Dynamoday : accessibilité numérique RGAA et études des besoins en fonction de persona</a:t>
            </a:r>
            <a:endParaRPr/>
          </a:p>
          <a:p>
            <a:pPr marL="283879" marR="5516945" indent="-283879">
              <a:buFont typeface="Arial"/>
              <a:buChar char="•"/>
              <a:defRPr/>
            </a:pPr>
            <a:endParaRPr/>
          </a:p>
          <a:p>
            <a:pPr marL="283879" indent="-283879">
              <a:buFont typeface="Arial"/>
              <a:buChar char="•"/>
              <a:defRPr/>
            </a:pPr>
            <a:r>
              <a:rPr/>
              <a:t>CCTP avec critères : </a:t>
            </a:r>
            <a:endParaRPr/>
          </a:p>
          <a:p>
            <a:pPr>
              <a:defRPr/>
            </a:pPr>
            <a:r>
              <a:rPr sz="1400" b="1">
                <a:solidFill>
                  <a:srgbClr val="7030A0"/>
                </a:solidFill>
                <a:cs typeface="Calibri"/>
              </a:rPr>
              <a:t>A</a:t>
            </a:r>
            <a:r>
              <a:rPr sz="1400" b="1">
                <a:solidFill>
                  <a:srgbClr val="7030A0"/>
                </a:solidFill>
                <a:cs typeface="Calibri"/>
              </a:rPr>
              <a:t>ccessibilité</a:t>
            </a:r>
            <a:r>
              <a:rPr sz="1400" b="1">
                <a:solidFill>
                  <a:srgbClr val="7030A0"/>
                </a:solidFill>
              </a:rPr>
              <a:t> :</a:t>
            </a:r>
            <a:r>
              <a:rPr sz="1400" i="1"/>
              <a:t> </a:t>
            </a:r>
            <a:r>
              <a:rPr sz="1400" i="1">
                <a:cs typeface="Calibri"/>
              </a:rPr>
              <a:t>Le site doit franchir une étape marquante en termes d’accessibilité, pour répondre concrètement </a:t>
            </a:r>
            <a:r>
              <a:rPr sz="1400" i="1">
                <a:cs typeface="Calibri"/>
              </a:rPr>
              <a:t>aux</a:t>
            </a:r>
            <a:r>
              <a:rPr sz="1400" i="1">
                <a:cs typeface="Calibri"/>
              </a:rPr>
              <a:t> objectifs définis dans son plan stratégique</a:t>
            </a:r>
            <a:r>
              <a:rPr sz="1400" i="1">
                <a:cs typeface="Calibri"/>
              </a:rPr>
              <a:t> et en particulier pour finaliser sa démarche d’obtention du label numérique responsable décerné par l’Institut du numérique responsable (INR).</a:t>
            </a:r>
            <a:endParaRPr i="1">
              <a:cs typeface="Calibri"/>
            </a:endParaRPr>
          </a:p>
          <a:p>
            <a:pPr>
              <a:defRPr/>
            </a:pPr>
            <a:r>
              <a:rPr sz="1400" i="1">
                <a:cs typeface="Calibri"/>
              </a:rPr>
              <a:t>Le Référentiel général d’amélioration de l’accessibilité (RGAA) est une obligation pour un site d’un service public, qui nous oblige à rendre nos sites et services numériques accessibles à toutes et à tous.</a:t>
            </a:r>
            <a:endParaRPr i="1">
              <a:cs typeface="Calibri"/>
            </a:endParaRPr>
          </a:p>
          <a:p>
            <a:pPr>
              <a:defRPr/>
            </a:pPr>
            <a:r>
              <a:rPr sz="1400" i="1">
                <a:cs typeface="Calibri"/>
              </a:rPr>
              <a:t>Le prestataire devra </a:t>
            </a:r>
            <a:r>
              <a:rPr sz="1400" b="1" i="1">
                <a:cs typeface="Calibri"/>
              </a:rPr>
              <a:t>impérativement</a:t>
            </a:r>
            <a:r>
              <a:rPr sz="1400" i="1">
                <a:cs typeface="Calibri"/>
              </a:rPr>
              <a:t> se conformer au RGGA 4, version 4.1.2 ou suivantes.</a:t>
            </a:r>
            <a:br>
              <a:rPr sz="1400" i="1">
                <a:cs typeface="Calibri"/>
              </a:rPr>
            </a:br>
            <a:endParaRPr>
              <a:cs typeface="Calibri"/>
            </a:endParaRPr>
          </a:p>
          <a:p>
            <a:pPr>
              <a:defRPr/>
            </a:pPr>
            <a:r>
              <a:rPr sz="1400" b="1">
                <a:solidFill>
                  <a:srgbClr val="7030A0"/>
                </a:solidFill>
                <a:cs typeface="Calibri"/>
              </a:rPr>
              <a:t>Écoconception</a:t>
            </a:r>
            <a:r>
              <a:rPr sz="1400" b="1">
                <a:solidFill>
                  <a:srgbClr val="7030A0"/>
                </a:solidFill>
              </a:rPr>
              <a:t> :</a:t>
            </a:r>
            <a:r>
              <a:rPr sz="1400" i="1">
                <a:solidFill>
                  <a:srgbClr val="7030A0"/>
                </a:solidFill>
              </a:rPr>
              <a:t> </a:t>
            </a:r>
            <a:r>
              <a:rPr sz="1400" i="1">
                <a:cs typeface="Calibri"/>
              </a:rPr>
              <a:t>L’École souhaite être exemplaire dans ce </a:t>
            </a:r>
            <a:r>
              <a:rPr sz="1400" i="1">
                <a:cs typeface="Calibri"/>
              </a:rPr>
              <a:t>domaine, notamment</a:t>
            </a:r>
            <a:r>
              <a:rPr sz="1400" i="1">
                <a:cs typeface="Calibri"/>
              </a:rPr>
              <a:t> pour être en conformité avec la démarche « Service public écoresponsable » en particulier sur les activités numériques de l’administration publique. </a:t>
            </a:r>
            <a:r>
              <a:rPr sz="1400" i="1">
                <a:cs typeface="Calibri"/>
              </a:rPr>
              <a:t>Le prestataire se référera au </a:t>
            </a:r>
            <a:r>
              <a:rPr sz="1400" i="1">
                <a:cs typeface="Calibri"/>
              </a:rPr>
              <a:t>Référentiel général d'écoconception de services numériques (RGESN)</a:t>
            </a:r>
            <a:endParaRPr i="1">
              <a:cs typeface="Calibri"/>
            </a:endParaRPr>
          </a:p>
          <a:p>
            <a:pPr>
              <a:defRPr/>
            </a:pPr>
            <a:endParaRPr/>
          </a:p>
          <a:p>
            <a:pPr marL="283879" indent="-283879">
              <a:buFont typeface="Arial"/>
              <a:buChar char="•"/>
              <a:defRPr/>
            </a:pPr>
            <a:r>
              <a:rPr/>
              <a:t>Grille de notation : Numérique Responsable = 5% de la note globale </a:t>
            </a:r>
            <a:endParaRPr/>
          </a:p>
          <a:p>
            <a:pPr>
              <a:defRPr/>
            </a:pPr>
            <a:endParaRPr/>
          </a:p>
          <a:p>
            <a:pPr>
              <a:defRPr/>
            </a:pPr>
            <a:endParaRPr/>
          </a:p>
          <a:p>
            <a:pPr>
              <a:defRPr/>
            </a:pPr>
            <a:endParaRPr/>
          </a:p>
        </p:txBody>
      </p:sp>
      <p:pic>
        <p:nvPicPr>
          <p:cNvPr id="985069819" name=""/>
          <p:cNvPicPr>
            <a:picLocks noChangeAspect="1"/>
          </p:cNvPicPr>
          <p:nvPr/>
        </p:nvPicPr>
        <p:blipFill>
          <a:blip r:embed="rId3"/>
          <a:stretch/>
        </p:blipFill>
        <p:spPr bwMode="auto">
          <a:xfrm flipH="0" flipV="0">
            <a:off x="7153909" y="464375"/>
            <a:ext cx="4992539" cy="2811937"/>
          </a:xfrm>
          <a:prstGeom prst="rect">
            <a:avLst/>
          </a:prstGeom>
        </p:spPr>
      </p:pic>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107395264" name="Espace réservé du texte 1"/>
          <p:cNvSpPr>
            <a:spLocks noGrp="1"/>
          </p:cNvSpPr>
          <p:nvPr>
            <p:ph type="body" sz="quarter" idx="10"/>
          </p:nvPr>
        </p:nvSpPr>
        <p:spPr bwMode="auto">
          <a:xfrm flipH="0" flipV="0">
            <a:off x="481028" y="1088570"/>
            <a:ext cx="11072826" cy="715667"/>
          </a:xfrm>
        </p:spPr>
        <p:txBody>
          <a:bodyPr vertOverflow="overflow" horzOverflow="overflow" vert="horz" wrap="square" lIns="91440" tIns="45720" rIns="91440" bIns="45720" numCol="1" spcCol="0" rtlCol="0" fromWordArt="0" anchor="t" anchorCtr="0" forceAA="0" upright="0" compatLnSpc="0">
            <a:normAutofit/>
          </a:bodyPr>
          <a:lstStyle/>
          <a:p>
            <a:pPr>
              <a:defRPr/>
            </a:pPr>
            <a:r>
              <a:rPr lang="fr-FR"/>
              <a:t>Favoriser et accompagner le développement des compétences en NR </a:t>
            </a:r>
            <a:endParaRPr/>
          </a:p>
        </p:txBody>
      </p:sp>
      <p:sp>
        <p:nvSpPr>
          <p:cNvPr id="1283543770" name="Titre 8"/>
          <p:cNvSpPr>
            <a:spLocks noGrp="1"/>
          </p:cNvSpPr>
          <p:nvPr>
            <p:ph type="ctrTitle"/>
          </p:nvPr>
        </p:nvSpPr>
        <p:spPr bwMode="auto"/>
        <p:txBody>
          <a:bodyPr/>
          <a:lstStyle/>
          <a:p>
            <a:pPr>
              <a:defRPr/>
            </a:pPr>
            <a:r>
              <a:rPr lang="fr-FR" sz="2200"/>
              <a:t>Soutien à la Stratégie</a:t>
            </a:r>
            <a:endParaRPr sz="2200"/>
          </a:p>
        </p:txBody>
      </p:sp>
      <p:sp>
        <p:nvSpPr>
          <p:cNvPr id="862926382" name=""/>
          <p:cNvSpPr txBox="1"/>
          <p:nvPr/>
        </p:nvSpPr>
        <p:spPr bwMode="auto">
          <a:xfrm flipH="0" flipV="0">
            <a:off x="969045" y="1804237"/>
            <a:ext cx="6529584" cy="3657959"/>
          </a:xfrm>
          <a:prstGeom prst="rect">
            <a:avLst/>
          </a:prstGeom>
          <a:noFill/>
        </p:spPr>
        <p:txBody>
          <a:bodyPr vertOverflow="overflow" horzOverflow="overflow" vert="horz" wrap="square" lIns="91440" tIns="45720" rIns="91440" bIns="45720" numCol="1" spcCol="0" rtlCol="0" fromWordArt="0" anchor="t" anchorCtr="0" forceAA="0" upright="0" compatLnSpc="0">
            <a:spAutoFit/>
          </a:bodyPr>
          <a:p>
            <a:pPr marL="283879" marR="0" indent="-283879" algn="l" defTabSz="914400">
              <a:lnSpc>
                <a:spcPct val="100000"/>
              </a:lnSpc>
              <a:spcBef>
                <a:spcPts val="0"/>
              </a:spcBef>
              <a:spcAft>
                <a:spcPts val="0"/>
              </a:spcAft>
              <a:buClr>
                <a:srgbClr val="7030A0"/>
              </a:buClr>
              <a:buFont typeface="Wingdings"/>
              <a:buChar char="Ø"/>
              <a:defRPr/>
            </a:pPr>
            <a:r>
              <a:rPr strike="noStrike" cap="none" spc="0"/>
              <a:t>Formation animateur de la Fresque Du Numérique </a:t>
            </a:r>
            <a:endParaRPr strike="noStrike" cap="none" spc="0"/>
          </a:p>
          <a:p>
            <a:pPr marL="283879" marR="0" indent="-283879" algn="l" defTabSz="914400">
              <a:lnSpc>
                <a:spcPct val="100000"/>
              </a:lnSpc>
              <a:spcBef>
                <a:spcPts val="0"/>
              </a:spcBef>
              <a:spcAft>
                <a:spcPts val="0"/>
              </a:spcAft>
              <a:buClr>
                <a:srgbClr val="7030A0"/>
              </a:buClr>
              <a:buFont typeface="Wingdings"/>
              <a:buChar char="Ø"/>
              <a:defRPr/>
            </a:pPr>
            <a:endParaRPr strike="noStrike" cap="none" spc="0"/>
          </a:p>
          <a:p>
            <a:pPr marL="283879" marR="0" indent="-283879" algn="l" defTabSz="914400">
              <a:lnSpc>
                <a:spcPct val="100000"/>
              </a:lnSpc>
              <a:spcBef>
                <a:spcPts val="0"/>
              </a:spcBef>
              <a:spcAft>
                <a:spcPts val="0"/>
              </a:spcAft>
              <a:buClr>
                <a:srgbClr val="7030A0"/>
              </a:buClr>
              <a:buFont typeface="Wingdings"/>
              <a:buChar char="Ø"/>
              <a:defRPr/>
            </a:pPr>
            <a:endParaRPr strike="noStrike" cap="none" spc="0"/>
          </a:p>
          <a:p>
            <a:pPr marL="283879" marR="0" indent="-283879" algn="l" defTabSz="914400">
              <a:lnSpc>
                <a:spcPct val="100000"/>
              </a:lnSpc>
              <a:spcBef>
                <a:spcPts val="0"/>
              </a:spcBef>
              <a:spcAft>
                <a:spcPts val="0"/>
              </a:spcAft>
              <a:buClr>
                <a:srgbClr val="7030A0"/>
              </a:buClr>
              <a:buFont typeface="Wingdings"/>
              <a:buChar char="Ø"/>
              <a:defRPr/>
            </a:pPr>
            <a:r>
              <a:rPr strike="noStrike" cap="none" spc="0"/>
              <a:t>MOOC NR </a:t>
            </a:r>
            <a:endParaRPr strike="noStrike" cap="none" spc="0"/>
          </a:p>
          <a:p>
            <a:pPr marL="283879" marR="0" indent="-283879" algn="l" defTabSz="914400">
              <a:lnSpc>
                <a:spcPct val="100000"/>
              </a:lnSpc>
              <a:spcBef>
                <a:spcPts val="0"/>
              </a:spcBef>
              <a:spcAft>
                <a:spcPts val="0"/>
              </a:spcAft>
              <a:buClr>
                <a:srgbClr val="7030A0"/>
              </a:buClr>
              <a:buFont typeface="Wingdings"/>
              <a:buChar char="Ø"/>
              <a:defRPr/>
            </a:pPr>
            <a:endParaRPr strike="noStrike" cap="none" spc="0"/>
          </a:p>
          <a:p>
            <a:pPr marL="283879" marR="0" indent="-283879" algn="l" defTabSz="914400">
              <a:lnSpc>
                <a:spcPct val="100000"/>
              </a:lnSpc>
              <a:spcBef>
                <a:spcPts val="0"/>
              </a:spcBef>
              <a:spcAft>
                <a:spcPts val="0"/>
              </a:spcAft>
              <a:buClr>
                <a:srgbClr val="7030A0"/>
              </a:buClr>
              <a:buFont typeface="Wingdings"/>
              <a:buChar char="Ø"/>
              <a:defRPr/>
            </a:pPr>
            <a:endParaRPr strike="noStrike" cap="none" spc="0"/>
          </a:p>
          <a:p>
            <a:pPr marL="283879" marR="0" indent="-283879" algn="l" defTabSz="914400">
              <a:lnSpc>
                <a:spcPct val="100000"/>
              </a:lnSpc>
              <a:spcBef>
                <a:spcPts val="0"/>
              </a:spcBef>
              <a:spcAft>
                <a:spcPts val="0"/>
              </a:spcAft>
              <a:buClr>
                <a:srgbClr val="7030A0"/>
              </a:buClr>
              <a:buFont typeface="Wingdings"/>
              <a:buChar char="Ø"/>
              <a:defRPr/>
            </a:pPr>
            <a:r>
              <a:rPr strike="noStrike" cap="none" spc="0"/>
              <a:t>Accompagnement au changement : </a:t>
            </a:r>
            <a:endParaRPr strike="noStrike" cap="none" spc="0"/>
          </a:p>
          <a:p>
            <a:pPr marL="283879" marR="0" indent="-283879" algn="l" defTabSz="914400">
              <a:lnSpc>
                <a:spcPct val="100000"/>
              </a:lnSpc>
              <a:spcBef>
                <a:spcPts val="0"/>
              </a:spcBef>
              <a:spcAft>
                <a:spcPts val="0"/>
              </a:spcAft>
              <a:buClr>
                <a:srgbClr val="7030A0"/>
              </a:buClr>
              <a:buFont typeface="Wingdings"/>
              <a:buChar char="Ø"/>
              <a:defRPr/>
            </a:pPr>
            <a:r>
              <a:rPr strike="noStrike" cap="none" spc="0"/>
              <a:t>Les mardis de la DSI </a:t>
            </a:r>
            <a:endParaRPr strike="noStrike" cap="none" spc="0"/>
          </a:p>
          <a:p>
            <a:pPr marL="283879" marR="0" indent="-283879" algn="l" defTabSz="914400">
              <a:lnSpc>
                <a:spcPct val="100000"/>
              </a:lnSpc>
              <a:spcBef>
                <a:spcPts val="0"/>
              </a:spcBef>
              <a:spcAft>
                <a:spcPts val="0"/>
              </a:spcAft>
              <a:buClr>
                <a:srgbClr val="7030A0"/>
              </a:buClr>
              <a:buFont typeface="Wingdings"/>
              <a:buChar char="Ø"/>
              <a:defRPr/>
            </a:pPr>
            <a:r>
              <a:rPr strike="noStrike" cap="none" spc="0"/>
              <a:t>Accompagnement du pöle support sur les compétences NR</a:t>
            </a:r>
            <a:endParaRPr strike="noStrike" cap="none" spc="0"/>
          </a:p>
          <a:p>
            <a:pPr marL="283879" marR="0" indent="-283879" algn="l" defTabSz="914400">
              <a:lnSpc>
                <a:spcPct val="100000"/>
              </a:lnSpc>
              <a:spcBef>
                <a:spcPts val="0"/>
              </a:spcBef>
              <a:spcAft>
                <a:spcPts val="0"/>
              </a:spcAft>
              <a:buClr>
                <a:srgbClr val="7030A0"/>
              </a:buClr>
              <a:buFont typeface="Wingdings"/>
              <a:buChar char="Ø"/>
              <a:defRPr/>
            </a:pPr>
            <a:endParaRPr strike="noStrike" cap="none" spc="0"/>
          </a:p>
          <a:p>
            <a:pPr marL="283879" marR="0" indent="-283879" algn="l" defTabSz="914400">
              <a:lnSpc>
                <a:spcPct val="100000"/>
              </a:lnSpc>
              <a:spcBef>
                <a:spcPts val="0"/>
              </a:spcBef>
              <a:spcAft>
                <a:spcPts val="0"/>
              </a:spcAft>
              <a:buClr>
                <a:srgbClr val="7030A0"/>
              </a:buClr>
              <a:buFont typeface="Wingdings"/>
              <a:buChar char="Ø"/>
              <a:defRPr/>
            </a:pPr>
            <a:endParaRPr strike="noStrike" cap="none" spc="0"/>
          </a:p>
          <a:p>
            <a:pPr marL="283879" marR="0" indent="-283879" algn="l" defTabSz="914400">
              <a:lnSpc>
                <a:spcPct val="100000"/>
              </a:lnSpc>
              <a:spcBef>
                <a:spcPts val="0"/>
              </a:spcBef>
              <a:spcAft>
                <a:spcPts val="0"/>
              </a:spcAft>
              <a:buClr>
                <a:srgbClr val="7030A0"/>
              </a:buClr>
              <a:buFont typeface="Wingdings"/>
              <a:buChar char="Ø"/>
              <a:defRPr/>
            </a:pPr>
            <a:r>
              <a:rPr strike="noStrike" cap="none" spc="0"/>
              <a:t>GPMC : intégration du NR </a:t>
            </a:r>
            <a:endParaRPr strike="noStrike" cap="none" spc="0"/>
          </a:p>
          <a:p>
            <a:pPr marL="283879" marR="0" indent="-283879" algn="l" defTabSz="914400">
              <a:lnSpc>
                <a:spcPct val="100000"/>
              </a:lnSpc>
              <a:spcBef>
                <a:spcPts val="0"/>
              </a:spcBef>
              <a:spcAft>
                <a:spcPts val="0"/>
              </a:spcAft>
              <a:buClr>
                <a:srgbClr val="7030A0"/>
              </a:buClr>
              <a:buFont typeface="Wingdings"/>
              <a:buChar char="Ø"/>
              <a:defRPr/>
            </a:pPr>
            <a:endParaRPr strike="noStrike" cap="none" spc="0"/>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76738790" name="Espace réservé du texte 1"/>
          <p:cNvSpPr>
            <a:spLocks noGrp="1"/>
          </p:cNvSpPr>
          <p:nvPr>
            <p:ph type="body" sz="quarter" idx="10"/>
          </p:nvPr>
        </p:nvSpPr>
        <p:spPr bwMode="auto">
          <a:xfrm flipH="0" flipV="0">
            <a:off x="481028" y="1088570"/>
            <a:ext cx="11072826" cy="715667"/>
          </a:xfrm>
        </p:spPr>
        <p:txBody>
          <a:bodyPr vertOverflow="overflow" horzOverflow="overflow" vert="horz" wrap="square" lIns="91440" tIns="45720" rIns="91440" bIns="45720" numCol="1" spcCol="0" rtlCol="0" fromWordArt="0" anchor="t" anchorCtr="0" forceAA="0" upright="0" compatLnSpc="0">
            <a:normAutofit/>
          </a:bodyPr>
          <a:lstStyle/>
          <a:p>
            <a:pPr>
              <a:defRPr/>
            </a:pPr>
            <a:r>
              <a:rPr lang="fr-FR"/>
              <a:t>Faire de sa communication une vitrine de son engagement NR </a:t>
            </a:r>
            <a:endParaRPr/>
          </a:p>
        </p:txBody>
      </p:sp>
      <p:sp>
        <p:nvSpPr>
          <p:cNvPr id="1666380511" name="Titre 8"/>
          <p:cNvSpPr>
            <a:spLocks noGrp="1"/>
          </p:cNvSpPr>
          <p:nvPr>
            <p:ph type="ctrTitle"/>
          </p:nvPr>
        </p:nvSpPr>
        <p:spPr bwMode="auto"/>
        <p:txBody>
          <a:bodyPr/>
          <a:lstStyle/>
          <a:p>
            <a:pPr>
              <a:defRPr/>
            </a:pPr>
            <a:r>
              <a:rPr lang="fr-FR" sz="2200"/>
              <a:t>Soutien à la Stratégie</a:t>
            </a:r>
            <a:endParaRPr sz="2200"/>
          </a:p>
        </p:txBody>
      </p:sp>
      <p:sp>
        <p:nvSpPr>
          <p:cNvPr id="995914913" name=""/>
          <p:cNvSpPr txBox="1"/>
          <p:nvPr/>
        </p:nvSpPr>
        <p:spPr bwMode="auto">
          <a:xfrm flipH="0" flipV="0">
            <a:off x="5811642" y="2558142"/>
            <a:ext cx="7008838" cy="1189079"/>
          </a:xfrm>
          <a:prstGeom prst="rect">
            <a:avLst/>
          </a:prstGeom>
          <a:noFill/>
        </p:spPr>
        <p:txBody>
          <a:bodyPr vertOverflow="overflow" horzOverflow="overflow" vert="horz" wrap="square" lIns="91440" tIns="45720" rIns="91440" bIns="45720" numCol="1" spcCol="0" rtlCol="0" fromWordArt="0" anchor="t" anchorCtr="0" forceAA="0" upright="0" compatLnSpc="0">
            <a:spAutoFit/>
          </a:bodyPr>
          <a:p>
            <a:pPr>
              <a:defRPr/>
            </a:pPr>
            <a:endParaRPr/>
          </a:p>
          <a:p>
            <a:pPr>
              <a:defRPr/>
            </a:pPr>
            <a:endParaRPr/>
          </a:p>
          <a:p>
            <a:pPr>
              <a:defRPr/>
            </a:pPr>
            <a:endParaRPr/>
          </a:p>
          <a:p>
            <a:pPr>
              <a:defRPr/>
            </a:pPr>
            <a:endParaRPr/>
          </a:p>
        </p:txBody>
      </p:sp>
      <p:pic>
        <p:nvPicPr>
          <p:cNvPr id="1043225473" name=""/>
          <p:cNvPicPr>
            <a:picLocks noChangeAspect="1"/>
          </p:cNvPicPr>
          <p:nvPr/>
        </p:nvPicPr>
        <p:blipFill>
          <a:blip r:embed="rId3"/>
          <a:stretch/>
        </p:blipFill>
        <p:spPr bwMode="auto">
          <a:xfrm flipH="0" flipV="0">
            <a:off x="8722677" y="1342891"/>
            <a:ext cx="3007009" cy="4808659"/>
          </a:xfrm>
          <a:prstGeom prst="rect">
            <a:avLst/>
          </a:prstGeom>
        </p:spPr>
      </p:pic>
      <p:pic>
        <p:nvPicPr>
          <p:cNvPr id="1489577815" name=""/>
          <p:cNvPicPr>
            <a:picLocks noChangeAspect="1"/>
          </p:cNvPicPr>
          <p:nvPr/>
        </p:nvPicPr>
        <p:blipFill>
          <a:blip r:embed="rId4"/>
          <a:stretch/>
        </p:blipFill>
        <p:spPr bwMode="auto">
          <a:xfrm flipH="0" flipV="0">
            <a:off x="297655" y="1620572"/>
            <a:ext cx="2713448" cy="1878541"/>
          </a:xfrm>
          <a:prstGeom prst="rect">
            <a:avLst/>
          </a:prstGeom>
        </p:spPr>
      </p:pic>
      <p:pic>
        <p:nvPicPr>
          <p:cNvPr id="1738964314" name=""/>
          <p:cNvPicPr>
            <a:picLocks noChangeAspect="1"/>
          </p:cNvPicPr>
          <p:nvPr/>
        </p:nvPicPr>
        <p:blipFill>
          <a:blip r:embed="rId5"/>
          <a:stretch/>
        </p:blipFill>
        <p:spPr bwMode="auto">
          <a:xfrm flipH="0" flipV="0">
            <a:off x="297655" y="3594364"/>
            <a:ext cx="2364306" cy="2138212"/>
          </a:xfrm>
          <a:prstGeom prst="rect">
            <a:avLst/>
          </a:prstGeom>
        </p:spPr>
      </p:pic>
      <p:pic>
        <p:nvPicPr>
          <p:cNvPr id="1695937489" name=""/>
          <p:cNvPicPr>
            <a:picLocks noChangeAspect="1"/>
          </p:cNvPicPr>
          <p:nvPr/>
        </p:nvPicPr>
        <p:blipFill>
          <a:blip r:embed="rId6"/>
          <a:stretch/>
        </p:blipFill>
        <p:spPr bwMode="auto">
          <a:xfrm flipH="0" flipV="0">
            <a:off x="4435969" y="1705762"/>
            <a:ext cx="2241914" cy="548609"/>
          </a:xfrm>
          <a:prstGeom prst="rect">
            <a:avLst/>
          </a:prstGeom>
        </p:spPr>
      </p:pic>
      <p:pic>
        <p:nvPicPr>
          <p:cNvPr id="1219382837" name=""/>
          <p:cNvPicPr>
            <a:picLocks noChangeAspect="1"/>
          </p:cNvPicPr>
          <p:nvPr/>
        </p:nvPicPr>
        <p:blipFill>
          <a:blip r:embed="rId7"/>
          <a:stretch/>
        </p:blipFill>
        <p:spPr bwMode="auto">
          <a:xfrm flipH="0" flipV="0">
            <a:off x="3173003" y="2330003"/>
            <a:ext cx="4767846" cy="2670259"/>
          </a:xfrm>
          <a:prstGeom prst="rect">
            <a:avLst/>
          </a:prstGeom>
        </p:spPr>
      </p:pic>
      <p:pic>
        <p:nvPicPr>
          <p:cNvPr id="163778876" name=""/>
          <p:cNvPicPr>
            <a:picLocks noChangeAspect="1"/>
          </p:cNvPicPr>
          <p:nvPr/>
        </p:nvPicPr>
        <p:blipFill>
          <a:blip r:embed="rId8"/>
          <a:stretch/>
        </p:blipFill>
        <p:spPr bwMode="auto">
          <a:xfrm flipH="0" flipV="0">
            <a:off x="4888176" y="4998508"/>
            <a:ext cx="1258887" cy="1258887"/>
          </a:xfrm>
          <a:prstGeom prst="rect">
            <a:avLst/>
          </a:prstGeom>
        </p:spPr>
      </p:pic>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1827621119" name="Espace réservé du texte 1"/>
          <p:cNvSpPr>
            <a:spLocks noGrp="1"/>
          </p:cNvSpPr>
          <p:nvPr>
            <p:ph type="body" sz="quarter" idx="10"/>
          </p:nvPr>
        </p:nvSpPr>
        <p:spPr bwMode="auto">
          <a:xfrm flipH="0" flipV="0">
            <a:off x="481028" y="1088570"/>
            <a:ext cx="11072826" cy="715667"/>
          </a:xfrm>
        </p:spPr>
        <p:txBody>
          <a:bodyPr vertOverflow="overflow" horzOverflow="overflow" vert="horz" wrap="square" lIns="91440" tIns="45720" rIns="91440" bIns="45720" numCol="1" spcCol="0" rtlCol="0" fromWordArt="0" anchor="t" anchorCtr="0" forceAA="0" upright="0" compatLnSpc="0">
            <a:normAutofit/>
          </a:bodyPr>
          <a:lstStyle/>
          <a:p>
            <a:pPr>
              <a:defRPr/>
            </a:pPr>
            <a:r>
              <a:rPr lang="fr-FR"/>
              <a:t>Favoriser la sobriété et l’allongement de la durée de vie de la phase d’achats à la fin de vie des matériels</a:t>
            </a:r>
            <a:endParaRPr/>
          </a:p>
        </p:txBody>
      </p:sp>
      <p:sp>
        <p:nvSpPr>
          <p:cNvPr id="243126774" name="Titre 8"/>
          <p:cNvSpPr>
            <a:spLocks noGrp="1"/>
          </p:cNvSpPr>
          <p:nvPr>
            <p:ph type="ctrTitle"/>
          </p:nvPr>
        </p:nvSpPr>
        <p:spPr bwMode="auto"/>
        <p:txBody>
          <a:bodyPr/>
          <a:lstStyle/>
          <a:p>
            <a:pPr>
              <a:defRPr/>
            </a:pPr>
            <a:r>
              <a:rPr lang="fr-FR" sz="2200"/>
              <a:t>Cycle de vie des services numériques</a:t>
            </a:r>
            <a:endParaRPr sz="2200"/>
          </a:p>
        </p:txBody>
      </p:sp>
      <p:pic>
        <p:nvPicPr>
          <p:cNvPr id="126717337" name=""/>
          <p:cNvPicPr>
            <a:picLocks noChangeAspect="1"/>
          </p:cNvPicPr>
          <p:nvPr/>
        </p:nvPicPr>
        <p:blipFill>
          <a:blip r:embed="rId3"/>
          <a:stretch/>
        </p:blipFill>
        <p:spPr bwMode="auto">
          <a:xfrm flipH="0" flipV="0">
            <a:off x="821712" y="1667131"/>
            <a:ext cx="3716141" cy="1187893"/>
          </a:xfrm>
          <a:prstGeom prst="rect">
            <a:avLst/>
          </a:prstGeom>
        </p:spPr>
      </p:pic>
      <p:sp>
        <p:nvSpPr>
          <p:cNvPr id="1414134709" name=""/>
          <p:cNvSpPr txBox="1"/>
          <p:nvPr/>
        </p:nvSpPr>
        <p:spPr bwMode="auto">
          <a:xfrm flipH="0" flipV="0">
            <a:off x="250581" y="3007933"/>
            <a:ext cx="5502450" cy="1189079"/>
          </a:xfrm>
          <a:prstGeom prst="rect">
            <a:avLst/>
          </a:prstGeom>
          <a:noFill/>
        </p:spPr>
        <p:txBody>
          <a:bodyPr vertOverflow="overflow" horzOverflow="overflow" vert="horz" wrap="square" lIns="91440" tIns="45720" rIns="91440" bIns="45720" numCol="1" spcCol="0" rtlCol="0" fromWordArt="0" anchor="t" anchorCtr="0" forceAA="0" upright="0" compatLnSpc="0">
            <a:spAutoFit/>
          </a:bodyPr>
          <a:p>
            <a:pPr>
              <a:defRPr/>
            </a:pPr>
            <a:r>
              <a:rPr b="1"/>
              <a:t>Consultations publiques avec critères spécifiques</a:t>
            </a:r>
            <a:r>
              <a:rPr/>
              <a:t> pris en compte dans les grilles de notations : refonte du site Web en 2023, renouvellement stockage 2024</a:t>
            </a:r>
            <a:endParaRPr/>
          </a:p>
        </p:txBody>
      </p:sp>
      <p:sp>
        <p:nvSpPr>
          <p:cNvPr id="2032506365" name=""/>
          <p:cNvSpPr txBox="1"/>
          <p:nvPr/>
        </p:nvSpPr>
        <p:spPr bwMode="auto">
          <a:xfrm flipH="0" flipV="0">
            <a:off x="5964041" y="1804238"/>
            <a:ext cx="5849899" cy="1737720"/>
          </a:xfrm>
          <a:prstGeom prst="rect">
            <a:avLst/>
          </a:prstGeom>
          <a:noFill/>
        </p:spPr>
        <p:txBody>
          <a:bodyPr vertOverflow="overflow" horzOverflow="overflow" vert="horz" wrap="square" lIns="91440" tIns="45720" rIns="91440" bIns="45720" numCol="1" spcCol="0" rtlCol="0" fromWordArt="0" anchor="t" anchorCtr="0" forceAA="0" upright="0" compatLnSpc="0">
            <a:spAutoFit/>
          </a:bodyPr>
          <a:p>
            <a:pPr>
              <a:defRPr/>
            </a:pPr>
            <a:r>
              <a:rPr b="1"/>
              <a:t>Don et recyclage d’équipements via la </a:t>
            </a:r>
            <a:r>
              <a:rPr b="1"/>
              <a:t>plateforme « dons et enchères »</a:t>
            </a:r>
            <a:endParaRPr/>
          </a:p>
          <a:p>
            <a:pPr marL="283879" indent="-283879">
              <a:buFont typeface="Arial"/>
              <a:buChar char="•"/>
              <a:defRPr/>
            </a:pPr>
            <a:r>
              <a:rPr b="1">
                <a:solidFill>
                  <a:srgbClr val="7030A0"/>
                </a:solidFill>
              </a:rPr>
              <a:t>600 téléphones</a:t>
            </a:r>
            <a:r>
              <a:rPr/>
              <a:t> et </a:t>
            </a:r>
            <a:r>
              <a:rPr b="1">
                <a:solidFill>
                  <a:srgbClr val="7030A0"/>
                </a:solidFill>
              </a:rPr>
              <a:t>1 PABX</a:t>
            </a:r>
            <a:r>
              <a:rPr/>
              <a:t> cédés à des universités et établissements scolaires (2023/2024)</a:t>
            </a:r>
            <a:endParaRPr/>
          </a:p>
          <a:p>
            <a:pPr marL="283879" indent="-283879">
              <a:buFont typeface="Arial"/>
              <a:buChar char="•"/>
              <a:defRPr/>
            </a:pPr>
            <a:r>
              <a:rPr b="1">
                <a:solidFill>
                  <a:srgbClr val="7030A0"/>
                </a:solidFill>
              </a:rPr>
              <a:t>40 commutateurs</a:t>
            </a:r>
            <a:r>
              <a:rPr/>
              <a:t> cédés pour réutilisation en TP dans un lycée (2023)</a:t>
            </a:r>
            <a:endParaRPr/>
          </a:p>
        </p:txBody>
      </p:sp>
      <p:sp>
        <p:nvSpPr>
          <p:cNvPr id="1777050370" name=""/>
          <p:cNvSpPr txBox="1"/>
          <p:nvPr/>
        </p:nvSpPr>
        <p:spPr bwMode="auto">
          <a:xfrm flipH="0" flipV="0">
            <a:off x="250581" y="4657979"/>
            <a:ext cx="5324281" cy="1189079"/>
          </a:xfrm>
          <a:prstGeom prst="rect">
            <a:avLst/>
          </a:prstGeom>
          <a:noFill/>
        </p:spPr>
        <p:txBody>
          <a:bodyPr vertOverflow="overflow" horzOverflow="overflow" vert="horz" wrap="square" lIns="91440" tIns="45720" rIns="91440" bIns="45720" numCol="1" spcCol="0" rtlCol="0" fromWordArt="0" anchor="t" anchorCtr="0" forceAA="0" upright="0" compatLnSpc="0">
            <a:spAutoFit/>
          </a:bodyPr>
          <a:p>
            <a:pPr>
              <a:defRPr/>
            </a:pPr>
            <a:r>
              <a:rPr b="1"/>
              <a:t>Extinction automatique programmée des bornes WIFI aux Heures Non Ouvrées</a:t>
            </a:r>
            <a:endParaRPr/>
          </a:p>
          <a:p>
            <a:pPr marL="283879" indent="-283879">
              <a:buFont typeface="Arial"/>
              <a:buChar char="•"/>
              <a:defRPr/>
            </a:pPr>
            <a:r>
              <a:rPr/>
              <a:t>NR = réduction des consommation</a:t>
            </a:r>
            <a:endParaRPr/>
          </a:p>
          <a:p>
            <a:pPr marL="283879" indent="-283879">
              <a:buFont typeface="Arial"/>
              <a:buChar char="•"/>
              <a:defRPr/>
            </a:pPr>
            <a:r>
              <a:rPr/>
              <a:t>SSI = réduction de la surface d’attaque</a:t>
            </a:r>
            <a:endParaRPr/>
          </a:p>
        </p:txBody>
      </p:sp>
      <p:pic>
        <p:nvPicPr>
          <p:cNvPr id="1317353514" name=""/>
          <p:cNvPicPr>
            <a:picLocks noChangeAspect="1"/>
          </p:cNvPicPr>
          <p:nvPr/>
        </p:nvPicPr>
        <p:blipFill>
          <a:blip r:embed="rId4"/>
          <a:stretch/>
        </p:blipFill>
        <p:spPr bwMode="auto">
          <a:xfrm flipH="0" flipV="0">
            <a:off x="6420896" y="3865033"/>
            <a:ext cx="4490255" cy="1982026"/>
          </a:xfrm>
          <a:prstGeom prst="rect">
            <a:avLst/>
          </a:prstGeom>
        </p:spPr>
      </p:pic>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800773621" name="Espace réservé du texte 1"/>
          <p:cNvSpPr>
            <a:spLocks noGrp="1"/>
          </p:cNvSpPr>
          <p:nvPr>
            <p:ph type="body" sz="quarter" idx="10"/>
          </p:nvPr>
        </p:nvSpPr>
        <p:spPr bwMode="auto">
          <a:xfrm flipH="0" flipV="0">
            <a:off x="448810" y="900954"/>
            <a:ext cx="9477405" cy="557245"/>
          </a:xfrm>
        </p:spPr>
        <p:txBody>
          <a:bodyPr vertOverflow="overflow" horzOverflow="overflow" vert="horz" wrap="square" lIns="91440" tIns="45720" rIns="91440" bIns="45720" numCol="1" spcCol="0" rtlCol="0" fromWordArt="0" anchor="t" anchorCtr="0" forceAA="0" upright="0" compatLnSpc="0">
            <a:normAutofit/>
          </a:bodyPr>
          <a:lstStyle/>
          <a:p>
            <a:pPr marL="0" marR="2634524" indent="0">
              <a:defRPr/>
            </a:pPr>
            <a:r>
              <a:rPr lang="fr-FR"/>
              <a:t>Adopter une gestion responsable de ses équipements (poste de travail, impression, téléphonie, consommable...)</a:t>
            </a:r>
            <a:endParaRPr/>
          </a:p>
        </p:txBody>
      </p:sp>
      <p:sp>
        <p:nvSpPr>
          <p:cNvPr id="939382809" name="Titre 8"/>
          <p:cNvSpPr>
            <a:spLocks noGrp="1"/>
          </p:cNvSpPr>
          <p:nvPr>
            <p:ph type="ctrTitle"/>
          </p:nvPr>
        </p:nvSpPr>
        <p:spPr bwMode="auto"/>
        <p:txBody>
          <a:bodyPr/>
          <a:lstStyle/>
          <a:p>
            <a:pPr>
              <a:defRPr/>
            </a:pPr>
            <a:r>
              <a:rPr lang="fr-FR" sz="2200"/>
              <a:t>Cycle de vie des services numériques</a:t>
            </a:r>
            <a:endParaRPr sz="2200"/>
          </a:p>
        </p:txBody>
      </p:sp>
      <p:sp>
        <p:nvSpPr>
          <p:cNvPr id="2049419903" name=""/>
          <p:cNvSpPr txBox="1"/>
          <p:nvPr/>
        </p:nvSpPr>
        <p:spPr bwMode="auto">
          <a:xfrm flipH="0" flipV="0">
            <a:off x="657145" y="1653643"/>
            <a:ext cx="6171816" cy="2834999"/>
          </a:xfrm>
          <a:prstGeom prst="rect">
            <a:avLst/>
          </a:prstGeom>
          <a:noFill/>
        </p:spPr>
        <p:txBody>
          <a:bodyPr vertOverflow="overflow" horzOverflow="overflow" vert="horz" wrap="square" lIns="91440" tIns="45720" rIns="91440" bIns="45720" numCol="1" spcCol="0" rtlCol="0" fromWordArt="0" anchor="t" anchorCtr="0" forceAA="0" upright="0" compatLnSpc="0">
            <a:spAutoFit/>
          </a:bodyPr>
          <a:p>
            <a:pPr marL="283879" marR="0" indent="-283879" algn="l" defTabSz="914400">
              <a:lnSpc>
                <a:spcPct val="100000"/>
              </a:lnSpc>
              <a:spcBef>
                <a:spcPts val="0"/>
              </a:spcBef>
              <a:spcAft>
                <a:spcPts val="0"/>
              </a:spcAft>
              <a:buClr>
                <a:srgbClr val="7030A0"/>
              </a:buClr>
              <a:buFont typeface="Wingdings"/>
              <a:buChar char="Ø"/>
              <a:defRPr/>
            </a:pPr>
            <a:r>
              <a:rPr strike="noStrike" cap="none" spc="0"/>
              <a:t>Politique impression</a:t>
            </a:r>
            <a:endParaRPr strike="noStrike" cap="none" spc="0"/>
          </a:p>
          <a:p>
            <a:pPr marL="683929" marR="0" lvl="1" indent="-283879" algn="l" defTabSz="914400">
              <a:lnSpc>
                <a:spcPct val="100000"/>
              </a:lnSpc>
              <a:spcBef>
                <a:spcPts val="0"/>
              </a:spcBef>
              <a:spcAft>
                <a:spcPts val="0"/>
              </a:spcAft>
              <a:buClr>
                <a:srgbClr val="7030A0"/>
              </a:buClr>
              <a:buFont typeface="Wingdings"/>
              <a:buChar char="Ø"/>
              <a:defRPr/>
            </a:pPr>
            <a:r>
              <a:rPr strike="noStrike" cap="none" spc="0"/>
              <a:t>Copieur multifonction à disposition (suppression imprimantes de bureau)</a:t>
            </a:r>
            <a:endParaRPr strike="noStrike" cap="none" spc="0"/>
          </a:p>
          <a:p>
            <a:pPr marL="683929" marR="0" lvl="1" indent="-283879" algn="l" defTabSz="914400">
              <a:lnSpc>
                <a:spcPct val="100000"/>
              </a:lnSpc>
              <a:spcBef>
                <a:spcPts val="0"/>
              </a:spcBef>
              <a:spcAft>
                <a:spcPts val="0"/>
              </a:spcAft>
              <a:buClr>
                <a:srgbClr val="7030A0"/>
              </a:buClr>
              <a:buFont typeface="Wingdings"/>
              <a:buChar char="Ø"/>
              <a:defRPr/>
            </a:pPr>
            <a:r>
              <a:rPr lang="fr-FR" sz="1800" b="0" i="0" u="none" strike="noStrike" cap="none" spc="0">
                <a:solidFill>
                  <a:schemeClr val="tx1"/>
                </a:solidFill>
                <a:latin typeface="Arial"/>
                <a:ea typeface="Arial"/>
                <a:cs typeface="Arial"/>
              </a:rPr>
              <a:t>écolabel papier Blauer Engel</a:t>
            </a:r>
            <a:endParaRPr strike="noStrike" cap="none" spc="0"/>
          </a:p>
          <a:p>
            <a:pPr marL="283879" marR="0" indent="-283879" algn="l" defTabSz="914400">
              <a:lnSpc>
                <a:spcPct val="100000"/>
              </a:lnSpc>
              <a:spcBef>
                <a:spcPts val="0"/>
              </a:spcBef>
              <a:spcAft>
                <a:spcPts val="0"/>
              </a:spcAft>
              <a:buClr>
                <a:srgbClr val="7030A0"/>
              </a:buClr>
              <a:buFont typeface="Wingdings"/>
              <a:buChar char="Ø"/>
              <a:defRPr/>
            </a:pPr>
            <a:r>
              <a:rPr strike="noStrike" cap="none" spc="0"/>
              <a:t>Suppression des téléphones fixes — soft phone</a:t>
            </a:r>
            <a:endParaRPr strike="noStrike" cap="none" spc="0"/>
          </a:p>
          <a:p>
            <a:pPr marL="283879" marR="0" indent="-283879" algn="l" defTabSz="914400">
              <a:lnSpc>
                <a:spcPct val="100000"/>
              </a:lnSpc>
              <a:spcBef>
                <a:spcPts val="0"/>
              </a:spcBef>
              <a:spcAft>
                <a:spcPts val="0"/>
              </a:spcAft>
              <a:buClr>
                <a:srgbClr val="7030A0"/>
              </a:buClr>
              <a:buFont typeface="Wingdings"/>
              <a:buChar char="Ø"/>
              <a:defRPr/>
            </a:pPr>
            <a:r>
              <a:rPr strike="noStrike" cap="none" spc="0"/>
              <a:t>Extinction des équipements plages horaires d’activité des équipements</a:t>
            </a:r>
            <a:endParaRPr strike="noStrike" cap="none" spc="0"/>
          </a:p>
          <a:p>
            <a:pPr marL="283879" marR="0" indent="-283879" algn="l" defTabSz="914400">
              <a:lnSpc>
                <a:spcPct val="100000"/>
              </a:lnSpc>
              <a:spcBef>
                <a:spcPts val="0"/>
              </a:spcBef>
              <a:spcAft>
                <a:spcPts val="0"/>
              </a:spcAft>
              <a:buClr>
                <a:srgbClr val="7030A0"/>
              </a:buClr>
              <a:buFont typeface="Wingdings"/>
              <a:buChar char="Ø"/>
              <a:defRPr/>
            </a:pPr>
            <a:r>
              <a:rPr strike="noStrike" cap="none" spc="0"/>
              <a:t>Consommables recyclés par Atelier du bocage</a:t>
            </a:r>
            <a:endParaRPr strike="noStrike" cap="none" spc="0"/>
          </a:p>
          <a:p>
            <a:pPr marL="283879" marR="0" indent="-283879" algn="l" defTabSz="914400">
              <a:lnSpc>
                <a:spcPct val="100000"/>
              </a:lnSpc>
              <a:spcBef>
                <a:spcPts val="0"/>
              </a:spcBef>
              <a:spcAft>
                <a:spcPts val="0"/>
              </a:spcAft>
              <a:buClr>
                <a:srgbClr val="7030A0"/>
              </a:buClr>
              <a:buFont typeface="Wingdings"/>
              <a:buChar char="Ø"/>
              <a:defRPr/>
            </a:pPr>
            <a:endParaRPr/>
          </a:p>
          <a:p>
            <a:pPr>
              <a:defRPr/>
            </a:pPr>
            <a:endParaRPr/>
          </a:p>
        </p:txBody>
      </p:sp>
      <p:pic>
        <p:nvPicPr>
          <p:cNvPr id="599031017" name=""/>
          <p:cNvPicPr>
            <a:picLocks noChangeAspect="1"/>
          </p:cNvPicPr>
          <p:nvPr/>
        </p:nvPicPr>
        <p:blipFill>
          <a:blip r:embed="rId3"/>
          <a:stretch/>
        </p:blipFill>
        <p:spPr bwMode="auto">
          <a:xfrm flipH="0" flipV="0">
            <a:off x="7714006" y="432996"/>
            <a:ext cx="4279725" cy="6061162"/>
          </a:xfrm>
          <a:prstGeom prst="rect">
            <a:avLst/>
          </a:prstGeom>
        </p:spPr>
      </p:pic>
      <p:pic>
        <p:nvPicPr>
          <p:cNvPr id="1461264278" name=""/>
          <p:cNvPicPr>
            <a:picLocks noChangeAspect="1"/>
          </p:cNvPicPr>
          <p:nvPr/>
        </p:nvPicPr>
        <p:blipFill>
          <a:blip r:embed="rId4"/>
          <a:stretch/>
        </p:blipFill>
        <p:spPr bwMode="auto">
          <a:xfrm flipH="0" flipV="0">
            <a:off x="1244405" y="4173954"/>
            <a:ext cx="3298950" cy="2544903"/>
          </a:xfrm>
          <a:prstGeom prst="rect">
            <a:avLst/>
          </a:prstGeom>
        </p:spPr>
      </p:pic>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51259737" name="Espace réservé du texte 1"/>
          <p:cNvSpPr>
            <a:spLocks noGrp="1"/>
          </p:cNvSpPr>
          <p:nvPr>
            <p:ph type="body" sz="quarter" idx="10"/>
          </p:nvPr>
        </p:nvSpPr>
        <p:spPr bwMode="auto">
          <a:xfrm flipH="0" flipV="0">
            <a:off x="525236" y="953146"/>
            <a:ext cx="11137476" cy="557245"/>
          </a:xfrm>
        </p:spPr>
        <p:txBody>
          <a:bodyPr vertOverflow="overflow" horzOverflow="overflow" vert="horz" wrap="square" lIns="91440" tIns="45720" rIns="91440" bIns="45720" numCol="1" spcCol="0" rtlCol="0" fromWordArt="0" anchor="t" anchorCtr="0" forceAA="0" upright="0" compatLnSpc="0">
            <a:normAutofit/>
          </a:bodyPr>
          <a:lstStyle/>
          <a:p>
            <a:pPr>
              <a:defRPr/>
            </a:pPr>
            <a:r>
              <a:rPr lang="fr-FR"/>
              <a:t>Adopter une gestion responsable de ses logiciels, applications et services distants</a:t>
            </a:r>
            <a:endParaRPr/>
          </a:p>
        </p:txBody>
      </p:sp>
      <p:sp>
        <p:nvSpPr>
          <p:cNvPr id="166330931" name="Titre 8"/>
          <p:cNvSpPr>
            <a:spLocks noGrp="1"/>
          </p:cNvSpPr>
          <p:nvPr>
            <p:ph type="ctrTitle"/>
          </p:nvPr>
        </p:nvSpPr>
        <p:spPr bwMode="auto"/>
        <p:txBody>
          <a:bodyPr/>
          <a:lstStyle/>
          <a:p>
            <a:pPr>
              <a:defRPr/>
            </a:pPr>
            <a:r>
              <a:rPr lang="fr-FR" sz="2200"/>
              <a:t>Cycle de vie des services numériques</a:t>
            </a:r>
            <a:endParaRPr sz="2200"/>
          </a:p>
        </p:txBody>
      </p:sp>
      <p:sp>
        <p:nvSpPr>
          <p:cNvPr id="312246175" name=""/>
          <p:cNvSpPr txBox="1"/>
          <p:nvPr/>
        </p:nvSpPr>
        <p:spPr bwMode="auto">
          <a:xfrm flipH="0" flipV="0">
            <a:off x="438959" y="1316209"/>
            <a:ext cx="10905256" cy="3109319"/>
          </a:xfrm>
          <a:prstGeom prst="rect">
            <a:avLst/>
          </a:prstGeom>
          <a:noFill/>
        </p:spPr>
        <p:txBody>
          <a:bodyPr vertOverflow="overflow" horzOverflow="overflow" vert="horz" wrap="square" lIns="91440" tIns="45720" rIns="91440" bIns="45720" numCol="1" spcCol="0" rtlCol="0" fromWordArt="0" anchor="t" anchorCtr="0" forceAA="0" upright="0" compatLnSpc="0">
            <a:spAutoFit/>
          </a:bodyPr>
          <a:p>
            <a:pPr marL="283879" marR="0" indent="-283879" algn="l" defTabSz="914400">
              <a:lnSpc>
                <a:spcPct val="100000"/>
              </a:lnSpc>
              <a:spcBef>
                <a:spcPts val="0"/>
              </a:spcBef>
              <a:spcAft>
                <a:spcPts val="0"/>
              </a:spcAft>
              <a:buClr>
                <a:srgbClr val="7030A0"/>
              </a:buClr>
              <a:buFont typeface="Wingdings"/>
              <a:buChar char="Ø"/>
              <a:defRPr/>
            </a:pPr>
            <a:r>
              <a:rPr strike="noStrike" cap="none" spc="0"/>
              <a:t>Un portail unique des services numériques </a:t>
            </a:r>
            <a:endParaRPr strike="noStrike" cap="none" spc="0"/>
          </a:p>
          <a:p>
            <a:pPr marL="283879" marR="0" indent="-283879" algn="l" defTabSz="914400">
              <a:lnSpc>
                <a:spcPct val="100000"/>
              </a:lnSpc>
              <a:spcBef>
                <a:spcPts val="0"/>
              </a:spcBef>
              <a:spcAft>
                <a:spcPts val="0"/>
              </a:spcAft>
              <a:buClr>
                <a:srgbClr val="7030A0"/>
              </a:buClr>
              <a:buFont typeface="Wingdings"/>
              <a:buChar char="Ø"/>
              <a:defRPr/>
            </a:pPr>
            <a:endParaRPr strike="noStrike" cap="none" spc="0"/>
          </a:p>
          <a:p>
            <a:pPr marL="283879" marR="0" indent="-283879" algn="l" defTabSz="914400">
              <a:lnSpc>
                <a:spcPct val="100000"/>
              </a:lnSpc>
              <a:spcBef>
                <a:spcPts val="0"/>
              </a:spcBef>
              <a:spcAft>
                <a:spcPts val="0"/>
              </a:spcAft>
              <a:buClr>
                <a:srgbClr val="7030A0"/>
              </a:buClr>
              <a:buFont typeface="Wingdings"/>
              <a:buChar char="Ø"/>
              <a:defRPr/>
            </a:pPr>
            <a:r>
              <a:rPr strike="noStrike" cap="none" spc="0"/>
              <a:t>Un socle d’outils collaboratifs composé de </a:t>
            </a:r>
            <a:r>
              <a:rPr b="1" strike="noStrike" cap="none" spc="0">
                <a:solidFill>
                  <a:srgbClr val="7030A0"/>
                </a:solidFill>
              </a:rPr>
              <a:t>73% de logiciels libres dont 68% figurant dans le SILL</a:t>
            </a:r>
            <a:r>
              <a:rPr strike="noStrike" cap="none" spc="0"/>
              <a:t> (Socle Interministériel des Logiciels Libres) ou issus de la communauté ESR.</a:t>
            </a:r>
            <a:endParaRPr strike="noStrike" cap="none" spc="0"/>
          </a:p>
          <a:p>
            <a:pPr marL="283879" marR="0" indent="-283879" algn="l" defTabSz="914400">
              <a:lnSpc>
                <a:spcPct val="100000"/>
              </a:lnSpc>
              <a:spcBef>
                <a:spcPts val="0"/>
              </a:spcBef>
              <a:spcAft>
                <a:spcPts val="0"/>
              </a:spcAft>
              <a:buClr>
                <a:srgbClr val="7030A0"/>
              </a:buClr>
              <a:buFont typeface="Wingdings"/>
              <a:buChar char="Ø"/>
              <a:defRPr/>
            </a:pPr>
            <a:endParaRPr strike="noStrike" cap="none" spc="0"/>
          </a:p>
          <a:p>
            <a:pPr marL="283879" marR="0" indent="-283879" algn="l" defTabSz="914400">
              <a:lnSpc>
                <a:spcPct val="100000"/>
              </a:lnSpc>
              <a:spcBef>
                <a:spcPts val="0"/>
              </a:spcBef>
              <a:spcAft>
                <a:spcPts val="0"/>
              </a:spcAft>
              <a:buClr>
                <a:srgbClr val="7030A0"/>
              </a:buClr>
              <a:buFont typeface="Wingdings"/>
              <a:buChar char="Ø"/>
              <a:defRPr/>
            </a:pPr>
            <a:r>
              <a:rPr strike="noStrike" cap="none" spc="0"/>
              <a:t>Les mardis de la DSI</a:t>
            </a:r>
            <a:endParaRPr strike="noStrike" cap="none" spc="0"/>
          </a:p>
          <a:p>
            <a:pPr marL="283879" marR="0" indent="-283879" algn="l" defTabSz="914400">
              <a:lnSpc>
                <a:spcPct val="100000"/>
              </a:lnSpc>
              <a:spcBef>
                <a:spcPts val="0"/>
              </a:spcBef>
              <a:spcAft>
                <a:spcPts val="0"/>
              </a:spcAft>
              <a:buClr>
                <a:srgbClr val="7030A0"/>
              </a:buClr>
              <a:buFont typeface="Wingdings"/>
              <a:buChar char="Ø"/>
              <a:defRPr/>
            </a:pPr>
            <a:endParaRPr strike="noStrike" cap="none" spc="0"/>
          </a:p>
          <a:p>
            <a:pPr marL="283879" marR="0" indent="-283879" algn="l" defTabSz="914400">
              <a:lnSpc>
                <a:spcPct val="100000"/>
              </a:lnSpc>
              <a:spcBef>
                <a:spcPts val="0"/>
              </a:spcBef>
              <a:spcAft>
                <a:spcPts val="0"/>
              </a:spcAft>
              <a:buClr>
                <a:srgbClr val="7030A0"/>
              </a:buClr>
              <a:buFont typeface="Wingdings"/>
              <a:buChar char="Ø"/>
              <a:defRPr/>
            </a:pPr>
            <a:r>
              <a:rPr strike="noStrike" cap="none" spc="0"/>
              <a:t>Cartographie applicative</a:t>
            </a:r>
            <a:endParaRPr strike="noStrike" cap="none" spc="0"/>
          </a:p>
          <a:p>
            <a:pPr marL="283879" marR="0" indent="-283879" algn="l" defTabSz="914400">
              <a:lnSpc>
                <a:spcPct val="100000"/>
              </a:lnSpc>
              <a:spcBef>
                <a:spcPts val="0"/>
              </a:spcBef>
              <a:spcAft>
                <a:spcPts val="0"/>
              </a:spcAft>
              <a:buClr>
                <a:srgbClr val="7030A0"/>
              </a:buClr>
              <a:buFont typeface="Wingdings"/>
              <a:buChar char="Ø"/>
              <a:defRPr/>
            </a:pPr>
            <a:endParaRPr strike="noStrike" cap="none" spc="0"/>
          </a:p>
          <a:p>
            <a:pPr marL="283879" marR="0" indent="-283879" algn="l" defTabSz="914400">
              <a:lnSpc>
                <a:spcPct val="100000"/>
              </a:lnSpc>
              <a:spcBef>
                <a:spcPts val="0"/>
              </a:spcBef>
              <a:spcAft>
                <a:spcPts val="0"/>
              </a:spcAft>
              <a:buClr>
                <a:srgbClr val="7030A0"/>
              </a:buClr>
              <a:buFont typeface="Wingdings"/>
              <a:buChar char="Ø"/>
              <a:defRPr/>
            </a:pPr>
            <a:r>
              <a:rPr strike="noStrike" cap="none" spc="0"/>
              <a:t>RocketChat</a:t>
            </a:r>
            <a:endParaRPr strike="noStrike" cap="none" spc="0"/>
          </a:p>
          <a:p>
            <a:pPr marL="283878" indent="-283878">
              <a:buFont typeface="Arial"/>
              <a:buChar char="•"/>
              <a:defRPr/>
            </a:pPr>
            <a:endParaRPr/>
          </a:p>
        </p:txBody>
      </p:sp>
      <p:pic>
        <p:nvPicPr>
          <p:cNvPr id="1314528830" name=""/>
          <p:cNvPicPr>
            <a:picLocks noChangeAspect="1"/>
          </p:cNvPicPr>
          <p:nvPr/>
        </p:nvPicPr>
        <p:blipFill>
          <a:blip r:embed="rId3"/>
          <a:stretch/>
        </p:blipFill>
        <p:spPr bwMode="auto">
          <a:xfrm flipH="0" flipV="0">
            <a:off x="3433516" y="2538390"/>
            <a:ext cx="8534470" cy="4209345"/>
          </a:xfrm>
          <a:prstGeom prst="rect">
            <a:avLst/>
          </a:prstGeom>
        </p:spPr>
      </p:pic>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642755289" name="Espace réservé du texte 1"/>
          <p:cNvSpPr>
            <a:spLocks noGrp="1"/>
          </p:cNvSpPr>
          <p:nvPr>
            <p:ph type="body" sz="quarter" idx="10"/>
          </p:nvPr>
        </p:nvSpPr>
        <p:spPr bwMode="auto">
          <a:xfrm flipH="0" flipV="0">
            <a:off x="525236" y="953146"/>
            <a:ext cx="11137476" cy="557245"/>
          </a:xfrm>
        </p:spPr>
        <p:txBody>
          <a:bodyPr vertOverflow="overflow" horzOverflow="overflow" vert="horz" wrap="square" lIns="91440" tIns="45720" rIns="91440" bIns="45720" numCol="1" spcCol="0" rtlCol="0" fromWordArt="0" anchor="t" anchorCtr="0" forceAA="0" upright="0" compatLnSpc="0">
            <a:normAutofit/>
          </a:bodyPr>
          <a:lstStyle/>
          <a:p>
            <a:pPr>
              <a:defRPr/>
            </a:pPr>
            <a:r>
              <a:rPr lang="fr-FR"/>
              <a:t>Adopter une gestion responsable de ses infrastructures (réseaux, serveurs, centre de données</a:t>
            </a:r>
            <a:r>
              <a:rPr/>
              <a:t>...)</a:t>
            </a:r>
            <a:endParaRPr/>
          </a:p>
        </p:txBody>
      </p:sp>
      <p:sp>
        <p:nvSpPr>
          <p:cNvPr id="562313773" name="Titre 8"/>
          <p:cNvSpPr>
            <a:spLocks noGrp="1"/>
          </p:cNvSpPr>
          <p:nvPr>
            <p:ph type="ctrTitle"/>
          </p:nvPr>
        </p:nvSpPr>
        <p:spPr bwMode="auto"/>
        <p:txBody>
          <a:bodyPr/>
          <a:lstStyle/>
          <a:p>
            <a:pPr>
              <a:defRPr/>
            </a:pPr>
            <a:r>
              <a:rPr lang="fr-FR" sz="2200"/>
              <a:t>Cycle de vie des services numériques</a:t>
            </a:r>
            <a:endParaRPr sz="2200"/>
          </a:p>
        </p:txBody>
      </p:sp>
      <p:pic>
        <p:nvPicPr>
          <p:cNvPr id="1893426781" name=""/>
          <p:cNvPicPr>
            <a:picLocks noChangeAspect="1"/>
          </p:cNvPicPr>
          <p:nvPr/>
        </p:nvPicPr>
        <p:blipFill>
          <a:blip r:embed="rId3"/>
          <a:stretch/>
        </p:blipFill>
        <p:spPr bwMode="auto">
          <a:xfrm flipH="0" flipV="0">
            <a:off x="2476537" y="1231768"/>
            <a:ext cx="2022055" cy="1006679"/>
          </a:xfrm>
          <a:prstGeom prst="rect">
            <a:avLst/>
          </a:prstGeom>
        </p:spPr>
      </p:pic>
      <p:pic>
        <p:nvPicPr>
          <p:cNvPr id="574155464" name=""/>
          <p:cNvPicPr>
            <a:picLocks noChangeAspect="1"/>
          </p:cNvPicPr>
          <p:nvPr/>
        </p:nvPicPr>
        <p:blipFill>
          <a:blip r:embed="rId4"/>
          <a:stretch/>
        </p:blipFill>
        <p:spPr bwMode="auto">
          <a:xfrm flipH="0" flipV="0">
            <a:off x="6987031" y="1204572"/>
            <a:ext cx="4675680" cy="5383467"/>
          </a:xfrm>
          <a:prstGeom prst="rect">
            <a:avLst/>
          </a:prstGeom>
        </p:spPr>
      </p:pic>
      <p:sp>
        <p:nvSpPr>
          <p:cNvPr id="922280022" name=""/>
          <p:cNvSpPr txBox="1"/>
          <p:nvPr/>
        </p:nvSpPr>
        <p:spPr bwMode="auto">
          <a:xfrm flipH="0" flipV="0">
            <a:off x="859641" y="2247878"/>
            <a:ext cx="5574154" cy="1737720"/>
          </a:xfrm>
          <a:prstGeom prst="rect">
            <a:avLst/>
          </a:prstGeom>
          <a:noFill/>
        </p:spPr>
        <p:txBody>
          <a:bodyPr vertOverflow="overflow" horzOverflow="overflow" vert="horz" wrap="square" lIns="91440" tIns="45720" rIns="91440" bIns="45720" numCol="1" spcCol="0" rtlCol="0" fromWordArt="0" anchor="t" anchorCtr="0" forceAA="0" upright="0" compatLnSpc="0">
            <a:spAutoFit/>
          </a:bodyPr>
          <a:p>
            <a:pPr>
              <a:defRPr/>
            </a:pPr>
            <a:r>
              <a:rPr b="1"/>
              <a:t>Convention informatique avec l’Université Jean Monnet</a:t>
            </a:r>
            <a:r>
              <a:rPr/>
              <a:t> </a:t>
            </a:r>
            <a:r>
              <a:rPr b="1"/>
              <a:t>(UJM)</a:t>
            </a:r>
            <a:r>
              <a:rPr/>
              <a:t> depuis 2015 :</a:t>
            </a:r>
            <a:endParaRPr/>
          </a:p>
          <a:p>
            <a:pPr marL="283879" indent="-283879">
              <a:buFont typeface="Arial"/>
              <a:buChar char="•"/>
              <a:defRPr/>
            </a:pPr>
            <a:r>
              <a:rPr/>
              <a:t>mutualisation de fibres optiques et d’équipements actifs (maillage du réseau métropolitain).</a:t>
            </a:r>
            <a:endParaRPr/>
          </a:p>
          <a:p>
            <a:pPr marL="283879" indent="-283879">
              <a:buFont typeface="Arial"/>
              <a:buChar char="•"/>
              <a:defRPr/>
            </a:pPr>
            <a:r>
              <a:rPr/>
              <a:t>location d’armoires inutilisées dans les 2 CDD de l’UJM (PRA).</a:t>
            </a:r>
            <a:endParaRPr/>
          </a:p>
        </p:txBody>
      </p:sp>
      <p:sp>
        <p:nvSpPr>
          <p:cNvPr id="869601654" name=""/>
          <p:cNvSpPr txBox="1"/>
          <p:nvPr/>
        </p:nvSpPr>
        <p:spPr bwMode="auto">
          <a:xfrm flipH="0" flipV="0">
            <a:off x="945896" y="4153142"/>
            <a:ext cx="5692953" cy="1463400"/>
          </a:xfrm>
          <a:prstGeom prst="rect">
            <a:avLst/>
          </a:prstGeom>
          <a:noFill/>
        </p:spPr>
        <p:txBody>
          <a:bodyPr vertOverflow="overflow" horzOverflow="overflow" vert="horz" wrap="square" lIns="91440" tIns="45720" rIns="91440" bIns="45720" numCol="1" spcCol="0" rtlCol="0" fromWordArt="0" anchor="t" anchorCtr="0" forceAA="0" upright="0" compatLnSpc="0">
            <a:spAutoFit/>
          </a:bodyPr>
          <a:p>
            <a:pPr>
              <a:defRPr/>
            </a:pPr>
            <a:r>
              <a:rPr b="1"/>
              <a:t>Projets élèves ICM dédiés </a:t>
            </a:r>
            <a:r>
              <a:rPr/>
              <a:t> :</a:t>
            </a:r>
            <a:endParaRPr/>
          </a:p>
          <a:p>
            <a:pPr marL="283878" indent="-283878">
              <a:buFont typeface="Arial"/>
              <a:buChar char="•"/>
              <a:defRPr/>
            </a:pPr>
            <a:r>
              <a:rPr/>
              <a:t>2024 : audit basé sur le code de conduite européen pour les centres de données </a:t>
            </a:r>
            <a:endParaRPr/>
          </a:p>
          <a:p>
            <a:pPr marL="283878" indent="-283878">
              <a:buFont typeface="Arial"/>
              <a:buChar char="•"/>
              <a:defRPr/>
            </a:pPr>
            <a:r>
              <a:rPr/>
              <a:t>2025 :</a:t>
            </a:r>
            <a:r>
              <a:rPr sz="1800" b="0">
                <a:latin typeface="Arial"/>
                <a:ea typeface="Arial"/>
                <a:cs typeface="Arial"/>
              </a:rPr>
              <a:t> </a:t>
            </a:r>
            <a:r>
              <a:rPr sz="1800" b="0">
                <a:latin typeface="Arial"/>
                <a:ea typeface="Arial"/>
                <a:cs typeface="Arial"/>
              </a:rPr>
              <a:t>étude </a:t>
            </a:r>
            <a:r>
              <a:rPr sz="1800" b="0">
                <a:latin typeface="Arial"/>
                <a:ea typeface="Arial"/>
                <a:cs typeface="Arial"/>
              </a:rPr>
              <a:t>pour l’optimisation énergétique de moyens de calcul mutualisé sur le territoire.</a:t>
            </a:r>
            <a:endParaRPr/>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26607063" name="Espace réservé du texte 1"/>
          <p:cNvSpPr>
            <a:spLocks noGrp="1"/>
          </p:cNvSpPr>
          <p:nvPr>
            <p:ph type="body" sz="quarter" idx="10"/>
          </p:nvPr>
        </p:nvSpPr>
        <p:spPr bwMode="auto">
          <a:xfrm flipH="0" flipV="0">
            <a:off x="525235" y="953145"/>
            <a:ext cx="11137475" cy="557244"/>
          </a:xfrm>
        </p:spPr>
        <p:txBody>
          <a:bodyPr vertOverflow="overflow" horzOverflow="overflow" vert="horz" wrap="square" lIns="91440" tIns="45720" rIns="91440" bIns="45720" numCol="1" spcCol="0" rtlCol="0" fromWordArt="0" anchor="t" anchorCtr="0" forceAA="0" upright="0" compatLnSpc="0">
            <a:normAutofit/>
          </a:bodyPr>
          <a:lstStyle/>
          <a:p>
            <a:pPr>
              <a:defRPr/>
            </a:pPr>
            <a:r>
              <a:rPr lang="fr-FR"/>
              <a:t>Adopter une gestion responsable de ses infrastructures (réseaux, serveurs, centre de données</a:t>
            </a:r>
            <a:r>
              <a:rPr/>
              <a:t>...)</a:t>
            </a:r>
            <a:endParaRPr/>
          </a:p>
        </p:txBody>
      </p:sp>
      <p:sp>
        <p:nvSpPr>
          <p:cNvPr id="787952743" name="Titre 8"/>
          <p:cNvSpPr>
            <a:spLocks noGrp="1"/>
          </p:cNvSpPr>
          <p:nvPr>
            <p:ph type="ctrTitle"/>
          </p:nvPr>
        </p:nvSpPr>
        <p:spPr bwMode="auto"/>
        <p:txBody>
          <a:bodyPr/>
          <a:lstStyle/>
          <a:p>
            <a:pPr>
              <a:defRPr/>
            </a:pPr>
            <a:r>
              <a:rPr lang="fr-FR" sz="2200"/>
              <a:t>Cycle de vie des services numériques</a:t>
            </a:r>
            <a:endParaRPr sz="2200"/>
          </a:p>
        </p:txBody>
      </p:sp>
      <p:sp>
        <p:nvSpPr>
          <p:cNvPr id="68483556" name=""/>
          <p:cNvSpPr txBox="1"/>
          <p:nvPr/>
        </p:nvSpPr>
        <p:spPr bwMode="auto">
          <a:xfrm flipH="0" flipV="0">
            <a:off x="859641" y="1510390"/>
            <a:ext cx="5938473" cy="4364279"/>
          </a:xfrm>
          <a:prstGeom prst="rect">
            <a:avLst/>
          </a:prstGeom>
          <a:noFill/>
        </p:spPr>
        <p:txBody>
          <a:bodyPr vertOverflow="overflow" horzOverflow="overflow" vert="horz" wrap="square" lIns="91440" tIns="45720" rIns="91440" bIns="45720" numCol="1" spcCol="0" rtlCol="0" fromWordArt="0" anchor="t" anchorCtr="0" forceAA="0" upright="0" compatLnSpc="0">
            <a:spAutoFit/>
          </a:bodyPr>
          <a:p>
            <a:pPr>
              <a:defRPr/>
            </a:pPr>
            <a:r>
              <a:rPr b="1"/>
              <a:t>Optimisation du « local serveurs » du campus stéphanois de l’école </a:t>
            </a:r>
            <a:endParaRPr/>
          </a:p>
          <a:p>
            <a:pPr marL="283878" indent="-283878" algn="l">
              <a:lnSpc>
                <a:spcPct val="150000"/>
              </a:lnSpc>
              <a:spcBef>
                <a:spcPts val="566"/>
              </a:spcBef>
              <a:spcAft>
                <a:spcPts val="566"/>
              </a:spcAft>
              <a:buFont typeface="Arial"/>
              <a:buChar char="•"/>
              <a:defRPr/>
            </a:pPr>
            <a:r>
              <a:rPr/>
              <a:t>2015 : mise en place de couloirs chaud / froid</a:t>
            </a:r>
            <a:endParaRPr/>
          </a:p>
          <a:p>
            <a:pPr marL="283878" indent="-283878" algn="l">
              <a:lnSpc>
                <a:spcPct val="150000"/>
              </a:lnSpc>
              <a:spcBef>
                <a:spcPts val="566"/>
              </a:spcBef>
              <a:spcAft>
                <a:spcPts val="566"/>
              </a:spcAft>
              <a:buFont typeface="Arial"/>
              <a:buChar char="•"/>
              <a:defRPr/>
            </a:pPr>
            <a:r>
              <a:rPr/>
              <a:t>2015 : projet élève ICM (couloirs, utilisation directe de l’air froid extérieur, récupération chaleur fatale).</a:t>
            </a:r>
            <a:endParaRPr/>
          </a:p>
          <a:p>
            <a:pPr marL="283878" indent="-283878" algn="l">
              <a:lnSpc>
                <a:spcPct val="150000"/>
              </a:lnSpc>
              <a:spcBef>
                <a:spcPts val="566"/>
              </a:spcBef>
              <a:spcAft>
                <a:spcPts val="566"/>
              </a:spcAft>
              <a:buFont typeface="Arial"/>
              <a:buChar char="•"/>
              <a:defRPr/>
            </a:pPr>
            <a:r>
              <a:rPr/>
              <a:t>2022 : réduction d’un tiers du local (plan de sobriété)</a:t>
            </a:r>
            <a:endParaRPr/>
          </a:p>
          <a:p>
            <a:pPr marL="283878" indent="-283878" algn="l">
              <a:lnSpc>
                <a:spcPct val="150000"/>
              </a:lnSpc>
              <a:spcBef>
                <a:spcPts val="566"/>
              </a:spcBef>
              <a:spcAft>
                <a:spcPts val="566"/>
              </a:spcAft>
              <a:buFont typeface="Arial"/>
              <a:buChar char="•"/>
              <a:defRPr/>
            </a:pPr>
            <a:r>
              <a:rPr/>
              <a:t>2024 : cartographie « Mercator » (Open Source)</a:t>
            </a:r>
            <a:endParaRPr/>
          </a:p>
          <a:p>
            <a:pPr marL="283878" indent="-283878" algn="l">
              <a:lnSpc>
                <a:spcPct val="150000"/>
              </a:lnSpc>
              <a:spcBef>
                <a:spcPts val="566"/>
              </a:spcBef>
              <a:spcAft>
                <a:spcPts val="566"/>
              </a:spcAft>
              <a:buFont typeface="Arial"/>
              <a:buChar char="•"/>
              <a:defRPr/>
            </a:pPr>
            <a:r>
              <a:rPr/>
              <a:t>2025 : déménagement du cluster de calcul dans le CDD principal de l’UJM</a:t>
            </a:r>
            <a:endParaRPr/>
          </a:p>
          <a:p>
            <a:pPr marL="283878" indent="-283878" algn="l">
              <a:lnSpc>
                <a:spcPct val="150000"/>
              </a:lnSpc>
              <a:spcBef>
                <a:spcPts val="566"/>
              </a:spcBef>
              <a:spcAft>
                <a:spcPts val="566"/>
              </a:spcAft>
              <a:buFont typeface="Arial"/>
              <a:buChar char="•"/>
              <a:defRPr/>
            </a:pPr>
            <a:r>
              <a:rPr/>
              <a:t>2025 : optimisation après déménagement du cluster</a:t>
            </a:r>
            <a:endParaRPr/>
          </a:p>
        </p:txBody>
      </p:sp>
      <p:pic>
        <p:nvPicPr>
          <p:cNvPr id="684606820" name=""/>
          <p:cNvPicPr>
            <a:picLocks noChangeAspect="1"/>
          </p:cNvPicPr>
          <p:nvPr/>
        </p:nvPicPr>
        <p:blipFill>
          <a:blip r:embed="rId3"/>
          <a:stretch/>
        </p:blipFill>
        <p:spPr bwMode="auto">
          <a:xfrm flipH="0" flipV="0">
            <a:off x="7399734" y="1587499"/>
            <a:ext cx="3462734" cy="2308489"/>
          </a:xfrm>
          <a:prstGeom prst="rect">
            <a:avLst/>
          </a:prstGeom>
        </p:spPr>
      </p:pic>
      <p:pic>
        <p:nvPicPr>
          <p:cNvPr id="2144443282" name=""/>
          <p:cNvPicPr>
            <a:picLocks noChangeAspect="1"/>
          </p:cNvPicPr>
          <p:nvPr/>
        </p:nvPicPr>
        <p:blipFill>
          <a:blip r:embed="rId4"/>
          <a:stretch/>
        </p:blipFill>
        <p:spPr bwMode="auto">
          <a:xfrm flipH="0" flipV="0">
            <a:off x="8511116" y="4183855"/>
            <a:ext cx="1603904" cy="1603904"/>
          </a:xfrm>
          <a:prstGeom prst="rect">
            <a:avLst/>
          </a:prstGeom>
        </p:spPr>
      </p:pic>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646475271" name="Espace réservé du texte 1"/>
          <p:cNvSpPr>
            <a:spLocks noGrp="1"/>
          </p:cNvSpPr>
          <p:nvPr>
            <p:ph type="body" sz="quarter" idx="10"/>
          </p:nvPr>
        </p:nvSpPr>
        <p:spPr bwMode="auto">
          <a:xfrm flipH="0" flipV="0">
            <a:off x="525236" y="953146"/>
            <a:ext cx="11137476" cy="557245"/>
          </a:xfrm>
        </p:spPr>
        <p:txBody>
          <a:bodyPr vertOverflow="overflow" horzOverflow="overflow" vert="horz" wrap="square" lIns="91440" tIns="45720" rIns="91440" bIns="45720" numCol="1" spcCol="0" rtlCol="0" fromWordArt="0" anchor="t" anchorCtr="0" forceAA="0" upright="0" compatLnSpc="0">
            <a:normAutofit/>
          </a:bodyPr>
          <a:lstStyle/>
          <a:p>
            <a:pPr>
              <a:defRPr/>
            </a:pPr>
            <a:r>
              <a:rPr lang="fr-FR"/>
              <a:t>Adopter une gestion responsable des données</a:t>
            </a:r>
            <a:endParaRPr/>
          </a:p>
        </p:txBody>
      </p:sp>
      <p:sp>
        <p:nvSpPr>
          <p:cNvPr id="1461681398" name="Titre 8"/>
          <p:cNvSpPr>
            <a:spLocks noGrp="1"/>
          </p:cNvSpPr>
          <p:nvPr>
            <p:ph type="ctrTitle"/>
          </p:nvPr>
        </p:nvSpPr>
        <p:spPr bwMode="auto"/>
        <p:txBody>
          <a:bodyPr/>
          <a:lstStyle/>
          <a:p>
            <a:pPr>
              <a:defRPr/>
            </a:pPr>
            <a:r>
              <a:rPr lang="fr-FR" sz="2200"/>
              <a:t>Cycle de vie des services numériques</a:t>
            </a:r>
            <a:endParaRPr sz="2200"/>
          </a:p>
        </p:txBody>
      </p:sp>
      <p:pic>
        <p:nvPicPr>
          <p:cNvPr id="1530863379" name=""/>
          <p:cNvPicPr>
            <a:picLocks noChangeAspect="1"/>
          </p:cNvPicPr>
          <p:nvPr/>
        </p:nvPicPr>
        <p:blipFill>
          <a:blip r:embed="rId3"/>
          <a:srcRect l="0" t="0" r="0" b="35911"/>
          <a:stretch/>
        </p:blipFill>
        <p:spPr bwMode="auto">
          <a:xfrm flipH="0" flipV="0">
            <a:off x="5341679" y="2035470"/>
            <a:ext cx="6792575" cy="3826641"/>
          </a:xfrm>
          <a:prstGeom prst="rect">
            <a:avLst/>
          </a:prstGeom>
        </p:spPr>
      </p:pic>
      <p:sp>
        <p:nvSpPr>
          <p:cNvPr id="1481579703" name=""/>
          <p:cNvSpPr txBox="1"/>
          <p:nvPr/>
        </p:nvSpPr>
        <p:spPr bwMode="auto">
          <a:xfrm flipH="0" flipV="0">
            <a:off x="5398483" y="1539391"/>
            <a:ext cx="5884778" cy="366119"/>
          </a:xfrm>
          <a:prstGeom prst="rect">
            <a:avLst/>
          </a:prstGeom>
          <a:noFill/>
        </p:spPr>
        <p:txBody>
          <a:bodyPr vertOverflow="overflow" horzOverflow="overflow" vert="horz" wrap="square" lIns="91440" tIns="45720" rIns="91440" bIns="45720" numCol="1" spcCol="0" rtlCol="0" fromWordArt="0" anchor="t" anchorCtr="0" forceAA="0" upright="0" compatLnSpc="0">
            <a:spAutoFit/>
          </a:bodyPr>
          <a:p>
            <a:pPr>
              <a:defRPr/>
            </a:pPr>
            <a:r>
              <a:rPr b="1"/>
              <a:t>Quota de mails avec Partage Renater</a:t>
            </a:r>
            <a:endParaRPr/>
          </a:p>
        </p:txBody>
      </p:sp>
      <p:sp>
        <p:nvSpPr>
          <p:cNvPr id="243399304" name=""/>
          <p:cNvSpPr txBox="1"/>
          <p:nvPr/>
        </p:nvSpPr>
        <p:spPr bwMode="auto">
          <a:xfrm flipH="0" flipV="0">
            <a:off x="363899" y="1539391"/>
            <a:ext cx="4879997" cy="4206599"/>
          </a:xfrm>
          <a:prstGeom prst="rect">
            <a:avLst/>
          </a:prstGeom>
          <a:noFill/>
        </p:spPr>
        <p:txBody>
          <a:bodyPr vertOverflow="overflow" horzOverflow="overflow" vert="horz" wrap="square" lIns="91440" tIns="45720" rIns="91440" bIns="45720" numCol="1" spcCol="0" rtlCol="0" fromWordArt="0" anchor="t" anchorCtr="0" forceAA="0" upright="0" compatLnSpc="0">
            <a:spAutoFit/>
          </a:bodyPr>
          <a:p>
            <a:pPr>
              <a:defRPr/>
            </a:pPr>
            <a:r>
              <a:rPr lang="fr-FR" sz="1800" b="1" i="0" u="none" strike="noStrike" cap="none" spc="0">
                <a:solidFill>
                  <a:schemeClr val="tx1"/>
                </a:solidFill>
                <a:latin typeface="Arial"/>
                <a:ea typeface="Arial"/>
                <a:cs typeface="Arial"/>
              </a:rPr>
              <a:t>RGPD : </a:t>
            </a:r>
            <a:endParaRPr lang="fr-FR" sz="1800" b="0" i="0" u="none" strike="noStrike" cap="none" spc="0">
              <a:solidFill>
                <a:schemeClr val="tx1"/>
              </a:solidFill>
              <a:latin typeface="Arial"/>
              <a:ea typeface="Arial"/>
              <a:cs typeface="Arial"/>
            </a:endParaRPr>
          </a:p>
          <a:p>
            <a:pPr marL="283879" marR="0" indent="-283879" algn="l" defTabSz="914400">
              <a:lnSpc>
                <a:spcPct val="100000"/>
              </a:lnSpc>
              <a:spcBef>
                <a:spcPts val="0"/>
              </a:spcBef>
              <a:spcAft>
                <a:spcPts val="0"/>
              </a:spcAft>
              <a:buClr>
                <a:srgbClr val="7030A0"/>
              </a:buClr>
              <a:buFont typeface="Wingdings"/>
              <a:buChar char="Ø"/>
              <a:defRPr/>
            </a:pPr>
            <a:r>
              <a:rPr lang="fr-FR" sz="1800" b="0" i="0" u="none" strike="noStrike" cap="none" spc="0">
                <a:solidFill>
                  <a:schemeClr val="tx1"/>
                </a:solidFill>
                <a:latin typeface="Arial"/>
                <a:ea typeface="Arial"/>
                <a:cs typeface="Arial"/>
              </a:rPr>
              <a:t>Les traitements de données effectuées sont cartographiées via la solution ADEQUACY</a:t>
            </a:r>
            <a:endParaRPr strike="noStrike" cap="none" spc="0"/>
          </a:p>
          <a:p>
            <a:pPr>
              <a:defRPr/>
            </a:pPr>
            <a:endParaRPr/>
          </a:p>
          <a:p>
            <a:pPr marL="283879" marR="0" indent="-283879" algn="l">
              <a:lnSpc>
                <a:spcPct val="100000"/>
              </a:lnSpc>
              <a:spcBef>
                <a:spcPts val="0"/>
              </a:spcBef>
              <a:spcAft>
                <a:spcPts val="0"/>
              </a:spcAft>
              <a:buClr>
                <a:srgbClr val="7030A0"/>
              </a:buClr>
              <a:buFont typeface="Wingdings"/>
              <a:buChar char="Ø"/>
              <a:defRPr/>
            </a:pPr>
            <a:r>
              <a:rPr lang="fr-FR" sz="1800" b="0" i="0" u="none" strike="noStrike" cap="none" spc="0">
                <a:solidFill>
                  <a:schemeClr val="tx1"/>
                </a:solidFill>
                <a:latin typeface="Arial"/>
                <a:ea typeface="Arial"/>
                <a:cs typeface="Arial"/>
              </a:rPr>
              <a:t>charte informatique de MSE (2020) page 2, indique les droits et les obligations des utilisateurs notamm</a:t>
            </a:r>
            <a:r>
              <a:rPr lang="fr-FR" sz="1800" b="0" i="0" u="none" strike="noStrike" cap="none" spc="0">
                <a:solidFill>
                  <a:schemeClr val="tx1"/>
                </a:solidFill>
                <a:latin typeface="Arial"/>
                <a:ea typeface="Arial"/>
                <a:cs typeface="Arial"/>
              </a:rPr>
              <a:t>ent en termes d'informatique et liberté</a:t>
            </a:r>
            <a:endParaRPr/>
          </a:p>
          <a:p>
            <a:pPr>
              <a:defRPr/>
            </a:pPr>
            <a:endParaRPr lang="fr-FR" sz="1800" b="0" i="0" u="none" strike="noStrike" cap="none" spc="0">
              <a:solidFill>
                <a:schemeClr val="tx1"/>
              </a:solidFill>
              <a:latin typeface="Arial"/>
              <a:ea typeface="Arial"/>
              <a:cs typeface="Arial"/>
            </a:endParaRPr>
          </a:p>
          <a:p>
            <a:pPr marL="283879" marR="0" indent="-283879" algn="l">
              <a:lnSpc>
                <a:spcPct val="100000"/>
              </a:lnSpc>
              <a:spcBef>
                <a:spcPts val="0"/>
              </a:spcBef>
              <a:spcAft>
                <a:spcPts val="0"/>
              </a:spcAft>
              <a:buClr>
                <a:srgbClr val="7030A0"/>
              </a:buClr>
              <a:buFont typeface="Wingdings"/>
              <a:buChar char="Ø"/>
              <a:defRPr/>
            </a:pPr>
            <a:r>
              <a:rPr lang="fr-FR" sz="1800" b="0" i="0" u="none" strike="noStrike" cap="none" spc="0">
                <a:solidFill>
                  <a:schemeClr val="tx1"/>
                </a:solidFill>
                <a:latin typeface="Arial"/>
                <a:ea typeface="Arial"/>
                <a:cs typeface="Arial"/>
              </a:rPr>
              <a:t>Sécuriser le stockage des données et assurer leur archivage ou leur suppression selon des conditions fixées en interne</a:t>
            </a:r>
            <a:r>
              <a:rPr lang="fr-FR" sz="1800" b="0" i="0" u="none" strike="noStrike" cap="none" spc="0">
                <a:solidFill>
                  <a:schemeClr val="tx1"/>
                </a:solidFill>
                <a:latin typeface="Arial"/>
                <a:ea typeface="Arial"/>
                <a:cs typeface="Arial"/>
              </a:rPr>
              <a:t> : </a:t>
            </a:r>
            <a:r>
              <a:rPr lang="fr-FR" sz="1800" b="0" i="0" u="none" strike="noStrike" cap="none" spc="0">
                <a:solidFill>
                  <a:schemeClr val="tx1"/>
                </a:solidFill>
                <a:latin typeface="Arial"/>
                <a:ea typeface="Arial"/>
                <a:cs typeface="Arial"/>
              </a:rPr>
              <a:t>SNAPLOCK, volumes chiffrés</a:t>
            </a:r>
            <a:r>
              <a:rPr lang="fr-FR" sz="1800" b="0" i="0" u="none" strike="noStrike" cap="none" spc="0">
                <a:solidFill>
                  <a:schemeClr val="tx1"/>
                </a:solidFill>
                <a:latin typeface="Arial"/>
                <a:ea typeface="Arial"/>
                <a:cs typeface="Arial"/>
              </a:rPr>
              <a:t> (baie de stockage)</a:t>
            </a:r>
            <a:endParaRPr lang="fr-FR" sz="1800" b="0" i="0" u="none" strike="noStrike" cap="none" spc="0">
              <a:solidFill>
                <a:schemeClr val="tx1"/>
              </a:solidFill>
              <a:latin typeface="Arial"/>
              <a:ea typeface="Arial"/>
              <a:cs typeface="Arial"/>
            </a:endParaRPr>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500110963" name="Espace réservé du texte 1"/>
          <p:cNvSpPr>
            <a:spLocks noGrp="1"/>
          </p:cNvSpPr>
          <p:nvPr>
            <p:ph type="body" sz="quarter" idx="10"/>
          </p:nvPr>
        </p:nvSpPr>
        <p:spPr bwMode="auto">
          <a:xfrm flipH="0" flipV="0">
            <a:off x="416379" y="836794"/>
            <a:ext cx="6565476" cy="367422"/>
          </a:xfrm>
        </p:spPr>
        <p:txBody>
          <a:bodyPr vertOverflow="overflow" horzOverflow="overflow" vert="horz" wrap="square" lIns="91440" tIns="45720" rIns="91440" bIns="45720" numCol="1" spcCol="0" rtlCol="0" fromWordArt="0" anchor="t" anchorCtr="0" forceAA="0" upright="0" compatLnSpc="0">
            <a:normAutofit/>
          </a:bodyPr>
          <a:lstStyle/>
          <a:p>
            <a:pPr>
              <a:defRPr/>
            </a:pPr>
            <a:r>
              <a:rPr lang="fr-FR"/>
              <a:t>Encourager la mutualisation des outils de la connaissance</a:t>
            </a:r>
            <a:endParaRPr/>
          </a:p>
        </p:txBody>
      </p:sp>
      <p:sp>
        <p:nvSpPr>
          <p:cNvPr id="1298061861" name="Titre 8"/>
          <p:cNvSpPr>
            <a:spLocks noGrp="1"/>
          </p:cNvSpPr>
          <p:nvPr>
            <p:ph type="ctrTitle"/>
          </p:nvPr>
        </p:nvSpPr>
        <p:spPr bwMode="auto"/>
        <p:txBody>
          <a:bodyPr/>
          <a:lstStyle/>
          <a:p>
            <a:pPr>
              <a:defRPr/>
            </a:pPr>
            <a:r>
              <a:rPr lang="fr-FR" sz="2200"/>
              <a:t>Étendre sa démarche Numérique Responsable </a:t>
            </a:r>
            <a:endParaRPr sz="2200"/>
          </a:p>
        </p:txBody>
      </p:sp>
      <p:pic>
        <p:nvPicPr>
          <p:cNvPr id="920936404" name=""/>
          <p:cNvPicPr>
            <a:picLocks noChangeAspect="1"/>
          </p:cNvPicPr>
          <p:nvPr/>
        </p:nvPicPr>
        <p:blipFill>
          <a:blip r:embed="rId3"/>
          <a:stretch/>
        </p:blipFill>
        <p:spPr bwMode="auto">
          <a:xfrm flipH="0" flipV="0">
            <a:off x="4002466" y="1429808"/>
            <a:ext cx="2266554" cy="1140271"/>
          </a:xfrm>
          <a:prstGeom prst="rect">
            <a:avLst/>
          </a:prstGeom>
        </p:spPr>
      </p:pic>
      <p:pic>
        <p:nvPicPr>
          <p:cNvPr id="294836682" name=""/>
          <p:cNvPicPr>
            <a:picLocks noChangeAspect="1"/>
          </p:cNvPicPr>
          <p:nvPr/>
        </p:nvPicPr>
        <p:blipFill>
          <a:blip r:embed="rId4"/>
          <a:stretch/>
        </p:blipFill>
        <p:spPr bwMode="auto">
          <a:xfrm flipH="0" flipV="0">
            <a:off x="6981854" y="3351623"/>
            <a:ext cx="4754427" cy="2674875"/>
          </a:xfrm>
          <a:prstGeom prst="rect">
            <a:avLst/>
          </a:prstGeom>
        </p:spPr>
      </p:pic>
      <p:pic>
        <p:nvPicPr>
          <p:cNvPr id="67461398" name=""/>
          <p:cNvPicPr>
            <a:picLocks noChangeAspect="1"/>
          </p:cNvPicPr>
          <p:nvPr/>
        </p:nvPicPr>
        <p:blipFill>
          <a:blip r:embed="rId5"/>
          <a:stretch/>
        </p:blipFill>
        <p:spPr bwMode="auto">
          <a:xfrm flipH="0" flipV="0">
            <a:off x="4234732" y="4441643"/>
            <a:ext cx="1558914" cy="494833"/>
          </a:xfrm>
          <a:prstGeom prst="rect">
            <a:avLst/>
          </a:prstGeom>
        </p:spPr>
      </p:pic>
      <p:pic>
        <p:nvPicPr>
          <p:cNvPr id="983194598" name=""/>
          <p:cNvPicPr>
            <a:picLocks noChangeAspect="1"/>
          </p:cNvPicPr>
          <p:nvPr/>
        </p:nvPicPr>
        <p:blipFill>
          <a:blip r:embed="rId6"/>
          <a:srcRect l="15813" t="2396" r="16482" b="2212"/>
          <a:stretch/>
        </p:blipFill>
        <p:spPr bwMode="auto">
          <a:xfrm flipH="0" flipV="0">
            <a:off x="212340" y="1716577"/>
            <a:ext cx="2922165" cy="4109617"/>
          </a:xfrm>
          <a:prstGeom prst="rect">
            <a:avLst/>
          </a:prstGeom>
        </p:spPr>
      </p:pic>
      <p:sp>
        <p:nvSpPr>
          <p:cNvPr id="1409159317" name=""/>
          <p:cNvSpPr txBox="1"/>
          <p:nvPr/>
        </p:nvSpPr>
        <p:spPr bwMode="auto">
          <a:xfrm flipH="0" flipV="0">
            <a:off x="299284" y="5826195"/>
            <a:ext cx="4136642" cy="616897"/>
          </a:xfrm>
          <a:prstGeom prst="rect">
            <a:avLst/>
          </a:prstGeom>
          <a:noFill/>
        </p:spPr>
        <p:txBody>
          <a:bodyPr vertOverflow="overflow" horzOverflow="overflow" vert="horz" wrap="square" lIns="91440" tIns="45720" rIns="91440" bIns="45720" numCol="1" spcCol="0" rtlCol="0" fromWordArt="0" anchor="t" anchorCtr="0" forceAA="0" upright="0" compatLnSpc="0">
            <a:spAutoFit/>
          </a:bodyPr>
          <a:p>
            <a:pPr>
              <a:defRPr/>
            </a:pPr>
            <a:r>
              <a:rPr sz="1600" b="1" i="0" u="none">
                <a:solidFill>
                  <a:schemeClr val="tx1"/>
                </a:solidFill>
                <a:latin typeface="Droid Sans"/>
                <a:ea typeface="Droid Sans"/>
                <a:cs typeface="Droid Sans"/>
              </a:rPr>
              <a:t>Projet SobrIT</a:t>
            </a:r>
            <a:r>
              <a:rPr sz="1600">
                <a:solidFill>
                  <a:schemeClr val="tx1"/>
                </a:solidFill>
              </a:rPr>
              <a:t> :</a:t>
            </a:r>
            <a:r>
              <a:rPr sz="1600">
                <a:solidFill>
                  <a:schemeClr val="tx1"/>
                </a:solidFill>
                <a:latin typeface="Arial"/>
                <a:ea typeface="Arial"/>
                <a:cs typeface="Arial"/>
              </a:rPr>
              <a:t> </a:t>
            </a:r>
            <a:r>
              <a:rPr sz="1600" b="0" i="0" u="none">
                <a:solidFill>
                  <a:srgbClr val="777777"/>
                </a:solidFill>
                <a:latin typeface="Arial"/>
                <a:ea typeface="Arial"/>
                <a:cs typeface="Arial"/>
              </a:rPr>
              <a:t>laboratoire COACTIS</a:t>
            </a:r>
            <a:endParaRPr sz="1600" b="0" i="0" u="none">
              <a:solidFill>
                <a:srgbClr val="777777"/>
              </a:solidFill>
              <a:latin typeface="Arial"/>
              <a:ea typeface="Arial"/>
              <a:cs typeface="Arial"/>
            </a:endParaRPr>
          </a:p>
          <a:p>
            <a:pPr>
              <a:defRPr/>
            </a:pPr>
            <a:endParaRPr sz="1800">
              <a:solidFill>
                <a:schemeClr val="tx1"/>
              </a:solidFill>
              <a:latin typeface="Arial"/>
              <a:cs typeface="Arial"/>
            </a:endParaRPr>
          </a:p>
        </p:txBody>
      </p:sp>
      <p:sp>
        <p:nvSpPr>
          <p:cNvPr id="1023241885" name=""/>
          <p:cNvSpPr txBox="1"/>
          <p:nvPr/>
        </p:nvSpPr>
        <p:spPr bwMode="auto">
          <a:xfrm flipH="0" flipV="0">
            <a:off x="6844243" y="1503947"/>
            <a:ext cx="5218431" cy="1585319"/>
          </a:xfrm>
          <a:prstGeom prst="rect">
            <a:avLst/>
          </a:prstGeom>
          <a:noFill/>
        </p:spPr>
        <p:txBody>
          <a:bodyPr vertOverflow="overflow" horzOverflow="overflow" vert="horz" wrap="square" lIns="91440" tIns="45720" rIns="91440" bIns="45720" numCol="1" spcCol="0" rtlCol="0" fromWordArt="0" anchor="t" anchorCtr="0" forceAA="0" upright="0" compatLnSpc="0">
            <a:spAutoFit/>
          </a:bodyPr>
          <a:p>
            <a:pPr>
              <a:defRPr/>
            </a:pPr>
            <a:r>
              <a:rPr b="1">
                <a:solidFill>
                  <a:schemeClr val="tx1"/>
                </a:solidFill>
              </a:rPr>
              <a:t>PHONETHIC</a:t>
            </a:r>
            <a:r>
              <a:rPr>
                <a:solidFill>
                  <a:schemeClr val="tx1"/>
                </a:solidFill>
              </a:rPr>
              <a:t> : </a:t>
            </a:r>
            <a:r>
              <a:rPr sz="1600" b="0" i="0" u="none">
                <a:solidFill>
                  <a:schemeClr val="tx1"/>
                </a:solidFill>
                <a:latin typeface="Arial"/>
                <a:ea typeface="Arial"/>
                <a:cs typeface="Arial"/>
              </a:rPr>
              <a:t>Serious Game pour former les étudiants autour des enjeux éthiques, écologiques et sociaux, mais surtout de faire comprendre la complexité de la gestion d’une entreprise industrielle, sur un marché hyper concurrentiel, de haute technologie, pilotée par des objectifs DD&amp;RSE</a:t>
            </a:r>
            <a:endParaRPr>
              <a:solidFill>
                <a:schemeClr val="tx1"/>
              </a:solidFill>
            </a:endParaRPr>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2" name="Titre 1"/>
          <p:cNvSpPr>
            <a:spLocks noGrp="1"/>
          </p:cNvSpPr>
          <p:nvPr>
            <p:ph type="ctrTitle"/>
          </p:nvPr>
        </p:nvSpPr>
        <p:spPr bwMode="auto"/>
        <p:txBody>
          <a:bodyPr/>
          <a:lstStyle/>
          <a:p>
            <a:pPr>
              <a:defRPr/>
            </a:pPr>
            <a:r>
              <a:rPr lang="fr-FR"/>
              <a:t>Mines Saint-Étienne</a:t>
            </a:r>
            <a:endParaRPr/>
          </a:p>
        </p:txBody>
      </p:sp>
      <p:sp>
        <p:nvSpPr>
          <p:cNvPr id="3" name="Sous-titre 2"/>
          <p:cNvSpPr>
            <a:spLocks noGrp="1"/>
          </p:cNvSpPr>
          <p:nvPr>
            <p:ph type="subTitle" idx="1"/>
          </p:nvPr>
        </p:nvSpPr>
        <p:spPr bwMode="auto"/>
        <p:txBody>
          <a:bodyPr/>
          <a:lstStyle/>
          <a:p>
            <a:pPr>
              <a:defRPr/>
            </a:pPr>
            <a:endParaRPr lang="fr-FR"/>
          </a:p>
          <a:p>
            <a:pPr>
              <a:defRPr/>
            </a:pPr>
            <a:endParaRPr lang="fr-FR"/>
          </a:p>
        </p:txBody>
      </p:sp>
      <p:pic>
        <p:nvPicPr>
          <p:cNvPr id="578676701" name=""/>
          <p:cNvPicPr>
            <a:picLocks noChangeAspect="1"/>
          </p:cNvPicPr>
          <p:nvPr/>
        </p:nvPicPr>
        <p:blipFill>
          <a:blip r:embed="rId3"/>
          <a:stretch/>
        </p:blipFill>
        <p:spPr bwMode="auto">
          <a:xfrm flipH="0" flipV="0">
            <a:off x="1108028" y="814720"/>
            <a:ext cx="4611729" cy="5689795"/>
          </a:xfrm>
          <a:prstGeom prst="rect">
            <a:avLst/>
          </a:prstGeom>
        </p:spPr>
      </p:pic>
      <p:pic>
        <p:nvPicPr>
          <p:cNvPr id="2096830645" name=""/>
          <p:cNvPicPr>
            <a:picLocks noChangeAspect="1"/>
          </p:cNvPicPr>
          <p:nvPr/>
        </p:nvPicPr>
        <p:blipFill>
          <a:blip r:embed="rId4"/>
          <a:srcRect l="0" t="0" r="0" b="0"/>
          <a:stretch/>
        </p:blipFill>
        <p:spPr bwMode="auto">
          <a:xfrm flipH="0" flipV="0">
            <a:off x="5749503" y="208725"/>
            <a:ext cx="4718036" cy="5955310"/>
          </a:xfrm>
          <a:prstGeom prst="rect">
            <a:avLst/>
          </a:prstGeom>
        </p:spPr>
      </p:pic>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590085617" name="Espace réservé du texte 1"/>
          <p:cNvSpPr>
            <a:spLocks noGrp="1"/>
          </p:cNvSpPr>
          <p:nvPr>
            <p:ph type="body" sz="quarter" idx="10"/>
          </p:nvPr>
        </p:nvSpPr>
        <p:spPr bwMode="auto">
          <a:xfrm flipH="0" flipV="0">
            <a:off x="416379" y="836794"/>
            <a:ext cx="6565476" cy="367422"/>
          </a:xfrm>
        </p:spPr>
        <p:txBody>
          <a:bodyPr vertOverflow="overflow" horzOverflow="overflow" vert="horz" wrap="square" lIns="91440" tIns="45720" rIns="91440" bIns="45720" numCol="1" spcCol="0" rtlCol="0" fromWordArt="0" anchor="t" anchorCtr="0" forceAA="0" upright="0" compatLnSpc="0">
            <a:normAutofit/>
          </a:bodyPr>
          <a:lstStyle/>
          <a:p>
            <a:pPr>
              <a:defRPr/>
            </a:pPr>
            <a:r>
              <a:rPr lang="fr-FR"/>
              <a:t>Valoriser le numérique comme levier d’action</a:t>
            </a:r>
            <a:endParaRPr/>
          </a:p>
        </p:txBody>
      </p:sp>
      <p:sp>
        <p:nvSpPr>
          <p:cNvPr id="458672564" name="Espace réservé du texte 18"/>
          <p:cNvSpPr>
            <a:spLocks noGrp="1"/>
          </p:cNvSpPr>
          <p:nvPr>
            <p:ph type="body" sz="quarter" idx="14" hasCustomPrompt="1"/>
          </p:nvPr>
        </p:nvSpPr>
        <p:spPr bwMode="auto">
          <a:xfrm>
            <a:off x="8256000" y="2790110"/>
            <a:ext cx="3333749" cy="306807"/>
          </a:xfrm>
        </p:spPr>
        <p:txBody>
          <a:bodyPr>
            <a:normAutofit/>
          </a:bodyPr>
          <a:lstStyle>
            <a:lvl1pPr marL="0" indent="0" algn="ctr">
              <a:buNone/>
              <a:defRPr sz="1800" b="1">
                <a:solidFill>
                  <a:srgbClr val="5F259F"/>
                </a:solidFill>
                <a:latin typeface="Arial"/>
                <a:cs typeface="Arial"/>
              </a:defRPr>
            </a:lvl1pPr>
          </a:lstStyle>
          <a:p>
            <a:pPr>
              <a:defRPr/>
            </a:pPr>
            <a:endParaRPr/>
          </a:p>
        </p:txBody>
      </p:sp>
      <p:sp>
        <p:nvSpPr>
          <p:cNvPr id="301697131" name="Titre 8"/>
          <p:cNvSpPr>
            <a:spLocks noGrp="1"/>
          </p:cNvSpPr>
          <p:nvPr>
            <p:ph type="ctrTitle"/>
          </p:nvPr>
        </p:nvSpPr>
        <p:spPr bwMode="auto"/>
        <p:txBody>
          <a:bodyPr/>
          <a:lstStyle/>
          <a:p>
            <a:pPr>
              <a:defRPr/>
            </a:pPr>
            <a:r>
              <a:rPr lang="fr-FR" sz="2200"/>
              <a:t>Étendre sa démarche Numérique Responsable </a:t>
            </a:r>
            <a:endParaRPr sz="2200"/>
          </a:p>
        </p:txBody>
      </p:sp>
      <p:pic>
        <p:nvPicPr>
          <p:cNvPr id="522557459" name=""/>
          <p:cNvPicPr>
            <a:picLocks noChangeAspect="1"/>
          </p:cNvPicPr>
          <p:nvPr/>
        </p:nvPicPr>
        <p:blipFill>
          <a:blip r:embed="rId3"/>
          <a:stretch/>
        </p:blipFill>
        <p:spPr bwMode="auto">
          <a:xfrm flipH="0" flipV="0">
            <a:off x="6981854" y="138056"/>
            <a:ext cx="4517827" cy="6398374"/>
          </a:xfrm>
          <a:prstGeom prst="rect">
            <a:avLst/>
          </a:prstGeom>
        </p:spPr>
      </p:pic>
      <p:pic>
        <p:nvPicPr>
          <p:cNvPr id="2134431422" name=""/>
          <p:cNvPicPr>
            <a:picLocks noChangeAspect="1"/>
          </p:cNvPicPr>
          <p:nvPr/>
        </p:nvPicPr>
        <p:blipFill>
          <a:blip r:embed="rId4"/>
          <a:srcRect l="12815" t="7675" r="34140" b="21519"/>
          <a:stretch/>
        </p:blipFill>
        <p:spPr bwMode="auto">
          <a:xfrm rot="0" flipH="0" flipV="0">
            <a:off x="563743" y="1270700"/>
            <a:ext cx="4850229" cy="4855823"/>
          </a:xfrm>
          <a:prstGeom prst="rect">
            <a:avLst/>
          </a:prstGeom>
        </p:spPr>
      </p:pic>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974059416" name="Espace réservé du texte 1"/>
          <p:cNvSpPr>
            <a:spLocks noGrp="1"/>
          </p:cNvSpPr>
          <p:nvPr>
            <p:ph type="body" sz="quarter" idx="10"/>
          </p:nvPr>
        </p:nvSpPr>
        <p:spPr bwMode="auto"/>
        <p:txBody>
          <a:bodyPr>
            <a:normAutofit fontScale="92500" lnSpcReduction="10000"/>
          </a:bodyPr>
          <a:lstStyle/>
          <a:p>
            <a:pPr>
              <a:defRPr/>
            </a:pPr>
            <a:r>
              <a:rPr lang="fr-FR"/>
              <a:t>L’engagement de la direction</a:t>
            </a:r>
            <a:endParaRPr/>
          </a:p>
        </p:txBody>
      </p:sp>
      <p:sp>
        <p:nvSpPr>
          <p:cNvPr id="1859236811" name="Espace réservé du texte 2"/>
          <p:cNvSpPr>
            <a:spLocks noGrp="1"/>
          </p:cNvSpPr>
          <p:nvPr>
            <p:ph type="body" sz="quarter" idx="4294967295"/>
          </p:nvPr>
        </p:nvSpPr>
        <p:spPr bwMode="auto">
          <a:xfrm>
            <a:off x="525236" y="3186652"/>
            <a:ext cx="3333749" cy="1861121"/>
          </a:xfrm>
        </p:spPr>
        <p:txBody>
          <a:bodyPr>
            <a:normAutofit/>
          </a:bodyPr>
          <a:lstStyle/>
          <a:p>
            <a:pPr marL="0" indent="0" algn="ctr">
              <a:buNone/>
              <a:defRPr/>
            </a:pPr>
            <a:r>
              <a:rPr lang="fr-FR" sz="1600" b="0" i="0" u="none" strike="noStrike">
                <a:solidFill>
                  <a:srgbClr val="000000"/>
                </a:solidFill>
              </a:rPr>
              <a:t>Lorem ipsum </a:t>
            </a:r>
            <a:r>
              <a:rPr lang="fr-FR" sz="1600" b="0" i="0" u="none" strike="noStrike">
                <a:solidFill>
                  <a:srgbClr val="000000"/>
                </a:solidFill>
              </a:rPr>
              <a:t>dolor</a:t>
            </a:r>
            <a:r>
              <a:rPr lang="fr-FR" sz="1600" b="0" i="0" u="none" strike="noStrike">
                <a:solidFill>
                  <a:srgbClr val="000000"/>
                </a:solidFill>
              </a:rPr>
              <a:t> </a:t>
            </a:r>
            <a:r>
              <a:rPr lang="fr-FR" sz="1600" b="0" i="0" u="none" strike="noStrike">
                <a:solidFill>
                  <a:srgbClr val="000000"/>
                </a:solidFill>
              </a:rPr>
              <a:t>sit</a:t>
            </a:r>
            <a:r>
              <a:rPr lang="fr-FR" sz="1600" b="0" i="0" u="none" strike="noStrike">
                <a:solidFill>
                  <a:srgbClr val="000000"/>
                </a:solidFill>
              </a:rPr>
              <a:t> </a:t>
            </a:r>
            <a:r>
              <a:rPr lang="fr-FR" sz="1600" b="0" i="0" u="none" strike="noStrike">
                <a:solidFill>
                  <a:srgbClr val="000000"/>
                </a:solidFill>
              </a:rPr>
              <a:t>amet</a:t>
            </a:r>
            <a:r>
              <a:rPr lang="fr-FR" sz="1600" b="0" i="0" u="none" strike="noStrike">
                <a:solidFill>
                  <a:srgbClr val="000000"/>
                </a:solidFill>
              </a:rPr>
              <a:t>, </a:t>
            </a:r>
            <a:r>
              <a:rPr lang="fr-FR" sz="1600" b="0" i="0" u="none" strike="noStrike">
                <a:solidFill>
                  <a:srgbClr val="000000"/>
                </a:solidFill>
              </a:rPr>
              <a:t>consectetur</a:t>
            </a:r>
            <a:r>
              <a:rPr lang="fr-FR" sz="1600" b="0" i="0" u="none" strike="noStrike">
                <a:solidFill>
                  <a:srgbClr val="000000"/>
                </a:solidFill>
              </a:rPr>
              <a:t> </a:t>
            </a:r>
            <a:r>
              <a:rPr lang="fr-FR" sz="1600" b="0" i="0" u="none" strike="noStrike">
                <a:solidFill>
                  <a:srgbClr val="000000"/>
                </a:solidFill>
              </a:rPr>
              <a:t>adipiscing</a:t>
            </a:r>
            <a:r>
              <a:rPr lang="fr-FR" sz="1600" b="0" i="0" u="none" strike="noStrike">
                <a:solidFill>
                  <a:srgbClr val="000000"/>
                </a:solidFill>
              </a:rPr>
              <a:t> </a:t>
            </a:r>
            <a:r>
              <a:rPr lang="fr-FR" sz="1600" b="0" i="0" u="none" strike="noStrike">
                <a:solidFill>
                  <a:srgbClr val="000000"/>
                </a:solidFill>
              </a:rPr>
              <a:t>elit</a:t>
            </a:r>
            <a:r>
              <a:rPr lang="fr-FR" sz="1600" b="0" i="0" u="none" strike="noStrike">
                <a:solidFill>
                  <a:srgbClr val="000000"/>
                </a:solidFill>
              </a:rPr>
              <a:t>, </a:t>
            </a:r>
            <a:r>
              <a:rPr lang="fr-FR" sz="1600" b="0" i="0" u="none" strike="noStrike">
                <a:solidFill>
                  <a:srgbClr val="000000"/>
                </a:solidFill>
              </a:rPr>
              <a:t>sed</a:t>
            </a:r>
            <a:r>
              <a:rPr lang="fr-FR" sz="1600" b="0" i="0" u="none" strike="noStrike">
                <a:solidFill>
                  <a:srgbClr val="000000"/>
                </a:solidFill>
              </a:rPr>
              <a:t> do </a:t>
            </a:r>
            <a:r>
              <a:rPr lang="fr-FR" sz="1600" b="0" i="0" u="none" strike="noStrike">
                <a:solidFill>
                  <a:srgbClr val="000000"/>
                </a:solidFill>
              </a:rPr>
              <a:t>eiusmod</a:t>
            </a:r>
            <a:r>
              <a:rPr lang="fr-FR" sz="1600" b="0" i="0" u="none" strike="noStrike">
                <a:solidFill>
                  <a:srgbClr val="000000"/>
                </a:solidFill>
              </a:rPr>
              <a:t> </a:t>
            </a:r>
            <a:r>
              <a:rPr lang="fr-FR" sz="1600" b="0" i="0" u="none" strike="noStrike">
                <a:solidFill>
                  <a:srgbClr val="000000"/>
                </a:solidFill>
              </a:rPr>
              <a:t>tempor</a:t>
            </a:r>
            <a:r>
              <a:rPr lang="fr-FR" sz="1600" b="0" i="0" u="none" strike="noStrike">
                <a:solidFill>
                  <a:srgbClr val="000000"/>
                </a:solidFill>
              </a:rPr>
              <a:t> </a:t>
            </a:r>
            <a:r>
              <a:rPr lang="fr-FR" sz="1600" b="0" i="0" u="none" strike="noStrike">
                <a:solidFill>
                  <a:srgbClr val="000000"/>
                </a:solidFill>
              </a:rPr>
              <a:t>incididunt</a:t>
            </a:r>
            <a:r>
              <a:rPr lang="fr-FR" sz="1600" b="0" i="0" u="none" strike="noStrike">
                <a:solidFill>
                  <a:srgbClr val="000000"/>
                </a:solidFill>
              </a:rPr>
              <a:t> ut </a:t>
            </a:r>
            <a:r>
              <a:rPr lang="fr-FR" sz="1600" b="0" i="0" u="none" strike="noStrike">
                <a:solidFill>
                  <a:srgbClr val="000000"/>
                </a:solidFill>
              </a:rPr>
              <a:t>labore</a:t>
            </a:r>
            <a:r>
              <a:rPr lang="fr-FR" sz="1600" b="0" i="0" u="none" strike="noStrike">
                <a:solidFill>
                  <a:srgbClr val="000000"/>
                </a:solidFill>
              </a:rPr>
              <a:t> et </a:t>
            </a:r>
            <a:r>
              <a:rPr lang="fr-FR" sz="1600" b="0" i="0" u="none" strike="noStrike">
                <a:solidFill>
                  <a:srgbClr val="000000"/>
                </a:solidFill>
              </a:rPr>
              <a:t>dolore</a:t>
            </a:r>
            <a:r>
              <a:rPr lang="fr-FR" sz="1600" b="0" i="0" u="none" strike="noStrike">
                <a:solidFill>
                  <a:srgbClr val="000000"/>
                </a:solidFill>
              </a:rPr>
              <a:t> magna </a:t>
            </a:r>
            <a:r>
              <a:rPr lang="fr-FR" sz="1600" b="0" i="0" u="none" strike="noStrike">
                <a:solidFill>
                  <a:srgbClr val="000000"/>
                </a:solidFill>
              </a:rPr>
              <a:t>aliqua</a:t>
            </a:r>
            <a:r>
              <a:rPr lang="fr-FR" sz="1600" b="0" i="0" u="none" strike="noStrike">
                <a:solidFill>
                  <a:srgbClr val="000000"/>
                </a:solidFill>
              </a:rPr>
              <a:t>. Ut </a:t>
            </a:r>
            <a:r>
              <a:rPr lang="fr-FR" sz="1600" b="0" i="0" u="none" strike="noStrike">
                <a:solidFill>
                  <a:srgbClr val="000000"/>
                </a:solidFill>
              </a:rPr>
              <a:t>enim</a:t>
            </a:r>
            <a:r>
              <a:rPr lang="fr-FR" sz="1600" b="0" i="0" u="none" strike="noStrike">
                <a:solidFill>
                  <a:srgbClr val="000000"/>
                </a:solidFill>
              </a:rPr>
              <a:t> ad </a:t>
            </a:r>
            <a:r>
              <a:rPr lang="fr-FR" sz="1600" b="0" i="0" u="none" strike="noStrike">
                <a:solidFill>
                  <a:srgbClr val="000000"/>
                </a:solidFill>
              </a:rPr>
              <a:t>minim</a:t>
            </a:r>
            <a:r>
              <a:rPr lang="fr-FR" sz="1600" b="0" i="0" u="none" strike="noStrike">
                <a:solidFill>
                  <a:srgbClr val="000000"/>
                </a:solidFill>
              </a:rPr>
              <a:t> </a:t>
            </a:r>
            <a:r>
              <a:rPr lang="fr-FR" sz="1600" b="0" i="0" u="none" strike="noStrike">
                <a:solidFill>
                  <a:srgbClr val="000000"/>
                </a:solidFill>
              </a:rPr>
              <a:t>veniam</a:t>
            </a:r>
            <a:r>
              <a:rPr lang="fr-FR" sz="1600" b="0" i="0" u="none" strike="noStrike">
                <a:solidFill>
                  <a:srgbClr val="000000"/>
                </a:solidFill>
              </a:rPr>
              <a:t>, </a:t>
            </a:r>
            <a:r>
              <a:rPr lang="fr-FR" sz="1600" b="0" i="0" u="none" strike="noStrike">
                <a:solidFill>
                  <a:srgbClr val="000000"/>
                </a:solidFill>
              </a:rPr>
              <a:t>quis</a:t>
            </a:r>
            <a:r>
              <a:rPr lang="fr-FR" sz="1600" b="0" i="0" u="none" strike="noStrike">
                <a:solidFill>
                  <a:srgbClr val="000000"/>
                </a:solidFill>
              </a:rPr>
              <a:t> </a:t>
            </a:r>
            <a:r>
              <a:rPr lang="fr-FR" sz="1600" b="0" i="0" u="none" strike="noStrike">
                <a:solidFill>
                  <a:srgbClr val="000000"/>
                </a:solidFill>
              </a:rPr>
              <a:t>nostrud</a:t>
            </a:r>
            <a:r>
              <a:rPr lang="fr-FR" sz="1600" b="0" i="0" u="none" strike="noStrike">
                <a:solidFill>
                  <a:srgbClr val="000000"/>
                </a:solidFill>
              </a:rPr>
              <a:t> </a:t>
            </a:r>
            <a:r>
              <a:rPr lang="fr-FR" sz="1600" b="0" i="0" u="none" strike="noStrike">
                <a:solidFill>
                  <a:srgbClr val="000000"/>
                </a:solidFill>
              </a:rPr>
              <a:t>exercitation</a:t>
            </a:r>
            <a:r>
              <a:rPr lang="fr-FR" sz="1600" b="0" i="0" u="none" strike="noStrike">
                <a:solidFill>
                  <a:srgbClr val="000000"/>
                </a:solidFill>
              </a:rPr>
              <a:t> </a:t>
            </a:r>
            <a:r>
              <a:rPr lang="fr-FR" sz="1600" b="0" i="0" u="none" strike="noStrike">
                <a:solidFill>
                  <a:srgbClr val="000000"/>
                </a:solidFill>
              </a:rPr>
              <a:t>ullamco</a:t>
            </a:r>
            <a:r>
              <a:rPr lang="fr-FR" sz="1600" b="0" i="0" u="none" strike="noStrike">
                <a:solidFill>
                  <a:srgbClr val="000000"/>
                </a:solidFill>
              </a:rPr>
              <a:t> </a:t>
            </a:r>
            <a:r>
              <a:rPr lang="fr-FR" sz="1600" b="0" i="0" u="none" strike="noStrike">
                <a:solidFill>
                  <a:srgbClr val="000000"/>
                </a:solidFill>
              </a:rPr>
              <a:t>laboris</a:t>
            </a:r>
            <a:r>
              <a:rPr lang="fr-FR" sz="1600" b="0" i="0" u="none" strike="noStrike">
                <a:solidFill>
                  <a:srgbClr val="000000"/>
                </a:solidFill>
              </a:rPr>
              <a:t> </a:t>
            </a:r>
            <a:r>
              <a:rPr lang="fr-FR" sz="1600" b="0" i="0" u="none" strike="noStrike">
                <a:solidFill>
                  <a:srgbClr val="000000"/>
                </a:solidFill>
              </a:rPr>
              <a:t>nisi</a:t>
            </a:r>
            <a:r>
              <a:rPr lang="fr-FR" sz="1600" b="0" i="0" u="none" strike="noStrike">
                <a:solidFill>
                  <a:srgbClr val="000000"/>
                </a:solidFill>
              </a:rPr>
              <a:t> ut </a:t>
            </a:r>
            <a:r>
              <a:rPr lang="fr-FR" sz="1600" b="0" i="0" u="none" strike="noStrike">
                <a:solidFill>
                  <a:srgbClr val="000000"/>
                </a:solidFill>
              </a:rPr>
              <a:t>aliquip</a:t>
            </a:r>
            <a:r>
              <a:rPr lang="fr-FR" sz="1600" b="0" i="0" u="none" strike="noStrike">
                <a:solidFill>
                  <a:srgbClr val="000000"/>
                </a:solidFill>
              </a:rPr>
              <a:t> ex </a:t>
            </a:r>
            <a:r>
              <a:rPr lang="fr-FR" sz="1600" b="0" i="0" u="none" strike="noStrike">
                <a:solidFill>
                  <a:srgbClr val="000000"/>
                </a:solidFill>
              </a:rPr>
              <a:t>ea</a:t>
            </a:r>
            <a:r>
              <a:rPr lang="fr-FR" sz="1600" b="0" i="0" u="none" strike="noStrike">
                <a:solidFill>
                  <a:srgbClr val="000000"/>
                </a:solidFill>
              </a:rPr>
              <a:t> commodo </a:t>
            </a:r>
            <a:r>
              <a:rPr lang="fr-FR" sz="1600" b="0" i="0" u="none" strike="noStrike">
                <a:solidFill>
                  <a:srgbClr val="000000"/>
                </a:solidFill>
              </a:rPr>
              <a:t>consequat</a:t>
            </a:r>
            <a:r>
              <a:rPr lang="fr-FR" sz="1600" b="0" i="0" u="none" strike="noStrike">
                <a:solidFill>
                  <a:srgbClr val="000000"/>
                </a:solidFill>
              </a:rPr>
              <a:t>.</a:t>
            </a:r>
            <a:endParaRPr lang="fr-FR" sz="1600"/>
          </a:p>
        </p:txBody>
      </p:sp>
      <p:sp>
        <p:nvSpPr>
          <p:cNvPr id="1539655967" name="Titre 8"/>
          <p:cNvSpPr>
            <a:spLocks noGrp="1"/>
          </p:cNvSpPr>
          <p:nvPr>
            <p:ph type="ctrTitle"/>
          </p:nvPr>
        </p:nvSpPr>
        <p:spPr bwMode="auto">
          <a:xfrm>
            <a:off x="563743" y="336792"/>
            <a:ext cx="9144000" cy="409892"/>
          </a:xfrm>
        </p:spPr>
        <p:txBody>
          <a:bodyPr/>
          <a:lstStyle/>
          <a:p>
            <a:pPr>
              <a:defRPr/>
            </a:pPr>
            <a:r>
              <a:rPr lang="fr-FR" sz="2200"/>
              <a:t>Démarche de labellisation Numérique Responsable </a:t>
            </a:r>
            <a:endParaRPr sz="2200"/>
          </a:p>
        </p:txBody>
      </p:sp>
      <p:sp>
        <p:nvSpPr>
          <p:cNvPr id="1892734720" name="Sous-titre 9"/>
          <p:cNvSpPr>
            <a:spLocks noGrp="1"/>
          </p:cNvSpPr>
          <p:nvPr>
            <p:ph type="subTitle" idx="1"/>
          </p:nvPr>
        </p:nvSpPr>
        <p:spPr bwMode="auto"/>
        <p:txBody>
          <a:bodyPr/>
          <a:lstStyle/>
          <a:p>
            <a:pPr>
              <a:defRPr/>
            </a:pPr>
            <a:endParaRPr lang="fr-FR"/>
          </a:p>
          <a:p>
            <a:pPr>
              <a:defRPr/>
            </a:pPr>
            <a:endParaRPr lang="fr-FR"/>
          </a:p>
          <a:p>
            <a:pPr>
              <a:defRPr/>
            </a:pPr>
            <a:endParaRPr lang="fr-FR"/>
          </a:p>
        </p:txBody>
      </p:sp>
      <p:pic>
        <p:nvPicPr>
          <p:cNvPr id="454124739" name=""/>
          <p:cNvPicPr>
            <a:picLocks noChangeAspect="1"/>
          </p:cNvPicPr>
          <p:nvPr/>
        </p:nvPicPr>
        <p:blipFill>
          <a:blip r:embed="rId3"/>
          <a:srcRect l="0" t="23791" r="0" b="2546"/>
          <a:stretch/>
        </p:blipFill>
        <p:spPr bwMode="auto">
          <a:xfrm flipH="0" flipV="0">
            <a:off x="0" y="1047749"/>
            <a:ext cx="12191999" cy="5048249"/>
          </a:xfrm>
          <a:prstGeom prst="rect">
            <a:avLst/>
          </a:prstGeom>
        </p:spPr>
      </p:pic>
      <p:sp>
        <p:nvSpPr>
          <p:cNvPr id="1405581277" name=""/>
          <p:cNvSpPr/>
          <p:nvPr/>
        </p:nvSpPr>
        <p:spPr bwMode="auto">
          <a:xfrm flipH="0" flipV="0">
            <a:off x="4369285" y="3981142"/>
            <a:ext cx="925284" cy="272142"/>
          </a:xfrm>
          <a:prstGeom prst="rect">
            <a:avLst/>
          </a:prstGeom>
          <a:solidFill>
            <a:schemeClr val="bg1"/>
          </a:solidFill>
          <a:ln w="1905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sp>
      <p:sp>
        <p:nvSpPr>
          <p:cNvPr id="277006006" name=""/>
          <p:cNvSpPr/>
          <p:nvPr/>
        </p:nvSpPr>
        <p:spPr bwMode="auto">
          <a:xfrm flipH="0" flipV="0">
            <a:off x="11624613" y="5766399"/>
            <a:ext cx="925284" cy="272142"/>
          </a:xfrm>
          <a:prstGeom prst="rect">
            <a:avLst/>
          </a:prstGeom>
          <a:solidFill>
            <a:schemeClr val="bg1"/>
          </a:solidFill>
          <a:ln w="1905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515520875" name="Espace réservé du texte 2"/>
          <p:cNvSpPr>
            <a:spLocks noGrp="1"/>
          </p:cNvSpPr>
          <p:nvPr>
            <p:ph type="body" sz="quarter" idx="4294967295"/>
          </p:nvPr>
        </p:nvSpPr>
        <p:spPr bwMode="auto">
          <a:xfrm flipH="0" flipV="0">
            <a:off x="525236" y="1213616"/>
            <a:ext cx="10779762" cy="4554299"/>
          </a:xfrm>
        </p:spPr>
        <p:txBody>
          <a:bodyPr vertOverflow="overflow" horzOverflow="overflow" vert="horz" wrap="square" lIns="91440" tIns="45720" rIns="91440" bIns="45720" numCol="1" spcCol="0" rtlCol="0" fromWordArt="0" anchor="t" anchorCtr="0" forceAA="0" upright="0" compatLnSpc="0">
            <a:normAutofit/>
          </a:bodyPr>
          <a:lstStyle/>
          <a:p>
            <a:pPr marL="261850" indent="-261850" algn="l">
              <a:buFont typeface="Arial"/>
              <a:buChar char="•"/>
              <a:defRPr/>
            </a:pPr>
            <a:r>
              <a:rPr lang="fr-FR" sz="1600" b="0" i="0" u="none" strike="noStrike">
                <a:solidFill>
                  <a:srgbClr val="000000"/>
                </a:solidFill>
              </a:rPr>
              <a:t>INR - Institut du Numérique Responsable : </a:t>
            </a:r>
            <a:r>
              <a:rPr lang="fr-FR" sz="1600" b="0" i="0" u="sng" strike="noStrike" cap="none" spc="0">
                <a:solidFill>
                  <a:schemeClr val="tx1"/>
                </a:solidFill>
                <a:latin typeface="Arial"/>
                <a:ea typeface="Arial"/>
                <a:cs typeface="Arial"/>
                <a:hlinkClick r:id="rId3" tooltip="https://institutnr.org/"/>
              </a:rPr>
              <a:t>https://institutnr.org/</a:t>
            </a:r>
            <a:endParaRPr lang="fr-FR" sz="1600"/>
          </a:p>
          <a:p>
            <a:pPr marL="261850" indent="-261850" algn="l">
              <a:buFont typeface="Arial"/>
              <a:buChar char="•"/>
              <a:defRPr/>
            </a:pPr>
            <a:r>
              <a:rPr lang="fr-FR" sz="1600"/>
              <a:t>Agence Lucie : </a:t>
            </a:r>
            <a:r>
              <a:rPr lang="fr-FR" sz="1600" b="0" i="0" u="sng" strike="noStrike" cap="none" spc="0">
                <a:solidFill>
                  <a:schemeClr val="tx1"/>
                </a:solidFill>
                <a:latin typeface="Arial"/>
                <a:ea typeface="Arial"/>
                <a:cs typeface="Arial"/>
                <a:hlinkClick r:id="rId4" tooltip="https://agence-lucie.com/"/>
              </a:rPr>
              <a:t>https://agence-lucie.com/</a:t>
            </a:r>
            <a:endParaRPr lang="fr-FR" sz="1600"/>
          </a:p>
          <a:p>
            <a:pPr marL="261850" indent="-261850" algn="l">
              <a:buFont typeface="Arial"/>
              <a:buChar char="•"/>
              <a:defRPr/>
            </a:pPr>
            <a:r>
              <a:rPr lang="fr-FR" sz="1600" b="0" i="0" u="none" strike="noStrike" cap="none" spc="0">
                <a:solidFill>
                  <a:schemeClr val="tx1"/>
                </a:solidFill>
                <a:latin typeface="Arial"/>
                <a:ea typeface="Arial"/>
                <a:cs typeface="Arial"/>
              </a:rPr>
              <a:t>Site Dons &amp; Enchères : </a:t>
            </a:r>
            <a:r>
              <a:rPr lang="fr-FR" sz="1600" b="0" i="0" u="none" strike="noStrike" cap="none" spc="0">
                <a:solidFill>
                  <a:schemeClr val="tx1"/>
                </a:solidFill>
                <a:latin typeface="Arial"/>
                <a:ea typeface="Arial"/>
                <a:cs typeface="Arial"/>
              </a:rPr>
              <a:t> </a:t>
            </a:r>
            <a:r>
              <a:rPr lang="fr-FR" sz="1600" b="0" i="0" u="sng" strike="noStrike" cap="none" spc="0">
                <a:solidFill>
                  <a:schemeClr val="tx1"/>
                </a:solidFill>
                <a:latin typeface="Arial"/>
                <a:ea typeface="Arial"/>
                <a:cs typeface="Arial"/>
                <a:hlinkClick r:id="rId5" tooltip="https://dons.encheres-domaine.gouv.fr/"/>
              </a:rPr>
              <a:t>https://dons.encheres-domaine.gouv.fr/</a:t>
            </a:r>
            <a:r>
              <a:rPr lang="fr-FR" sz="1600" b="0" i="0" u="none" strike="noStrike" cap="none" spc="0">
                <a:solidFill>
                  <a:schemeClr val="tx1"/>
                </a:solidFill>
                <a:latin typeface="Arial"/>
                <a:ea typeface="Arial"/>
                <a:cs typeface="Arial"/>
              </a:rPr>
              <a:t> </a:t>
            </a:r>
            <a:endParaRPr lang="fr-FR" sz="1600"/>
          </a:p>
          <a:p>
            <a:pPr marL="261850" indent="-261850" algn="l">
              <a:buFont typeface="Arial"/>
              <a:buChar char="•"/>
              <a:defRPr/>
            </a:pPr>
            <a:r>
              <a:rPr lang="fr-FR" sz="1600"/>
              <a:t>MOOC Numérique Responsable : </a:t>
            </a:r>
            <a:r>
              <a:rPr lang="fr-FR" sz="1600" b="0" i="0" u="none" strike="noStrike" cap="none" spc="0">
                <a:solidFill>
                  <a:schemeClr val="tx1"/>
                </a:solidFill>
                <a:latin typeface="Arial"/>
                <a:ea typeface="Arial"/>
                <a:cs typeface="Arial"/>
              </a:rPr>
              <a:t>https://www.academie-nr.org/</a:t>
            </a:r>
            <a:endParaRPr lang="fr-FR" sz="1600" b="0" i="0" u="none" strike="noStrike" cap="none" spc="0">
              <a:solidFill>
                <a:schemeClr val="tx1"/>
              </a:solidFill>
              <a:latin typeface="Arial"/>
              <a:ea typeface="Arial"/>
              <a:cs typeface="Arial"/>
            </a:endParaRPr>
          </a:p>
          <a:p>
            <a:pPr marL="261850" indent="-261850" algn="l">
              <a:buFont typeface="Arial"/>
              <a:buChar char="•"/>
              <a:defRPr/>
            </a:pPr>
            <a:r>
              <a:rPr lang="fr-FR" sz="1600"/>
              <a:t>Digital Cleanup Day France : </a:t>
            </a:r>
            <a:r>
              <a:rPr lang="fr-FR" sz="1600" b="0" i="0" u="none" strike="noStrike" cap="none" spc="0">
                <a:solidFill>
                  <a:schemeClr val="tx1"/>
                </a:solidFill>
                <a:latin typeface="Arial"/>
                <a:ea typeface="Arial"/>
                <a:cs typeface="Arial"/>
              </a:rPr>
              <a:t>https://digital-cleanup-day.fr/</a:t>
            </a:r>
            <a:endParaRPr lang="fr-FR" sz="1600"/>
          </a:p>
          <a:p>
            <a:pPr marL="261850" indent="-261850" algn="l">
              <a:buFont typeface="Arial"/>
              <a:buChar char="•"/>
              <a:defRPr/>
            </a:pPr>
            <a:r>
              <a:rPr lang="fr-FR" sz="1600"/>
              <a:t>La Fresque Du Numérique : </a:t>
            </a:r>
            <a:r>
              <a:rPr lang="fr-FR" sz="1600" b="0" i="0" u="none" strike="noStrike" cap="none" spc="0">
                <a:solidFill>
                  <a:schemeClr val="tx1"/>
                </a:solidFill>
                <a:latin typeface="Arial"/>
                <a:ea typeface="Arial"/>
                <a:cs typeface="Arial"/>
              </a:rPr>
              <a:t>https://www.fresquedunumerique.org/</a:t>
            </a:r>
            <a:endParaRPr lang="fr-FR" sz="1600"/>
          </a:p>
          <a:p>
            <a:pPr marL="261850" indent="-261850" algn="l">
              <a:buFont typeface="Arial"/>
              <a:buChar char="•"/>
              <a:defRPr/>
            </a:pPr>
            <a:r>
              <a:rPr lang="fr-FR" sz="1600"/>
              <a:t>Serious game « PhonEthic » : </a:t>
            </a:r>
            <a:r>
              <a:rPr lang="fr-FR" sz="1400" b="0" i="0" u="none" strike="noStrike" cap="none" spc="0">
                <a:solidFill>
                  <a:schemeClr val="tx1"/>
                </a:solidFill>
                <a:latin typeface="Arial"/>
                <a:ea typeface="Arial"/>
                <a:cs typeface="Arial"/>
              </a:rPr>
              <a:t>https://phonethic.wp.imt.fr/</a:t>
            </a:r>
            <a:endParaRPr lang="fr-FR" sz="1600"/>
          </a:p>
          <a:p>
            <a:pPr marL="261850" indent="-261850" algn="l">
              <a:buFont typeface="Arial"/>
              <a:buChar char="•"/>
              <a:defRPr/>
            </a:pPr>
            <a:r>
              <a:rPr lang="fr-FR" sz="1600"/>
              <a:t>Fiche signataire de la charte du Numérique Responsable et engagements de l’École :</a:t>
            </a:r>
            <a:endParaRPr lang="fr-FR" sz="1600"/>
          </a:p>
          <a:p>
            <a:pPr marL="661900" lvl="1" indent="-261850" algn="l">
              <a:buFont typeface="Arial"/>
              <a:buChar char="•"/>
              <a:defRPr/>
            </a:pPr>
            <a:r>
              <a:rPr lang="fr-FR" sz="1400" b="0" i="0" u="sng" strike="noStrike" cap="none" spc="0">
                <a:solidFill>
                  <a:schemeClr val="tx1"/>
                </a:solidFill>
                <a:latin typeface="Arial"/>
                <a:ea typeface="Arial"/>
                <a:cs typeface="Arial"/>
                <a:hlinkClick r:id="rId6" tooltip="https://charter.isit-europe.org/signataires-charte-nr/fiche-signataire/?lang=fr_FR&amp;id=488"/>
              </a:rPr>
              <a:t>https://charter.isit-europe.org/signataires-charte-nr/fiche-signataire/?lang=fr_FR&amp;id=488</a:t>
            </a:r>
            <a:endParaRPr lang="fr-FR" sz="1600"/>
          </a:p>
          <a:p>
            <a:pPr marL="261850" indent="-261850" algn="l">
              <a:buFont typeface="Arial"/>
              <a:buChar char="•"/>
              <a:defRPr/>
            </a:pPr>
            <a:r>
              <a:rPr lang="fr-FR" sz="1600"/>
              <a:t>Blog DDRSE de l’École :</a:t>
            </a:r>
            <a:r>
              <a:rPr lang="fr-FR" sz="1600" b="0" i="0" u="none" strike="noStrike" cap="none" spc="0">
                <a:solidFill>
                  <a:schemeClr val="tx1"/>
                </a:solidFill>
                <a:latin typeface="Arial"/>
                <a:ea typeface="Arial"/>
                <a:cs typeface="Arial"/>
              </a:rPr>
              <a:t> </a:t>
            </a:r>
            <a:r>
              <a:rPr lang="fr-FR" sz="1600" b="0" i="0" u="sng" strike="noStrike" cap="none" spc="0">
                <a:solidFill>
                  <a:schemeClr val="tx1"/>
                </a:solidFill>
                <a:latin typeface="Arial"/>
                <a:ea typeface="Arial"/>
                <a:cs typeface="Arial"/>
                <a:hlinkClick r:id="rId7" tooltip="https://ddrse.wp.imt.fr/tag/numerique-responsable/"/>
              </a:rPr>
              <a:t>https://ddrse.wp.imt.fr/tag/numerique-responsable/</a:t>
            </a:r>
            <a:r>
              <a:rPr lang="fr-FR" sz="1600"/>
              <a:t> </a:t>
            </a:r>
            <a:endParaRPr lang="fr-FR" sz="1600"/>
          </a:p>
          <a:p>
            <a:pPr marL="261850" indent="-261850" algn="l">
              <a:buFont typeface="Arial"/>
              <a:buChar char="•"/>
              <a:defRPr/>
            </a:pPr>
            <a:r>
              <a:rPr lang="fr-FR" sz="1600"/>
              <a:t>Festival du Numérique Responsable de Mines Saint-Étienne :</a:t>
            </a:r>
            <a:endParaRPr lang="fr-FR" sz="1600"/>
          </a:p>
          <a:p>
            <a:pPr marL="661900" lvl="1" indent="-261850" algn="l">
              <a:buFont typeface="Arial"/>
              <a:buChar char="•"/>
              <a:defRPr/>
            </a:pPr>
            <a:r>
              <a:rPr lang="fr-FR" sz="1600"/>
              <a:t>Édition 2024 : </a:t>
            </a:r>
            <a:r>
              <a:rPr lang="fr-FR" sz="1600" b="0" i="0" u="sng" strike="noStrike" cap="none" spc="0">
                <a:solidFill>
                  <a:schemeClr val="tx1"/>
                </a:solidFill>
                <a:latin typeface="Arial"/>
                <a:ea typeface="Arial"/>
                <a:cs typeface="Arial"/>
                <a:hlinkClick r:id="rId8" tooltip="https://www.mines-stetienne.fr/panoramines/2024/02/28/festival-du-numerique-responsable/"/>
              </a:rPr>
              <a:t>https://www.mines-stetienne.fr/panoramines/2024/02/28/festival-du-numerique-responsable/</a:t>
            </a:r>
            <a:endParaRPr lang="fr-FR" sz="1600"/>
          </a:p>
          <a:p>
            <a:pPr marL="661900" lvl="1" indent="-261850" algn="l">
              <a:buFont typeface="Arial"/>
              <a:buChar char="•"/>
              <a:defRPr/>
            </a:pPr>
            <a:r>
              <a:rPr lang="fr-FR" sz="1600"/>
              <a:t>Édition 2025 : </a:t>
            </a:r>
            <a:r>
              <a:rPr lang="fr-FR" sz="1600" b="0" i="0" u="sng" strike="noStrike" cap="none" spc="0">
                <a:solidFill>
                  <a:schemeClr val="tx1"/>
                </a:solidFill>
                <a:latin typeface="Arial"/>
                <a:ea typeface="Arial"/>
                <a:cs typeface="Arial"/>
                <a:hlinkClick r:id="rId9" tooltip="https://services-numeriques.emse.fr/festival-du-numerique-responsable-2/"/>
              </a:rPr>
              <a:t>https://services-numeriques.emse.fr/festival-du-numerique-responsable-2/</a:t>
            </a:r>
            <a:endParaRPr lang="fr-FR" sz="1600"/>
          </a:p>
          <a:p>
            <a:pPr marL="261850" lvl="0" indent="-261850" algn="l">
              <a:buFont typeface="Arial"/>
              <a:buChar char="•"/>
              <a:defRPr/>
            </a:pPr>
            <a:r>
              <a:rPr lang="fr-FR" sz="1600" b="0" i="0" u="none" strike="noStrike" cap="none" spc="0">
                <a:solidFill>
                  <a:schemeClr val="tx1"/>
                </a:solidFill>
                <a:latin typeface="Arial"/>
                <a:ea typeface="Arial"/>
                <a:cs typeface="Arial"/>
              </a:rPr>
              <a:t>La chaîne Numérique Responsable</a:t>
            </a:r>
            <a:r>
              <a:rPr lang="fr-FR" sz="1600"/>
              <a:t> de l’École : </a:t>
            </a:r>
            <a:r>
              <a:rPr lang="fr-FR" sz="1600" b="0" i="0" u="none" strike="noStrike" cap="none" spc="0">
                <a:solidFill>
                  <a:schemeClr val="tx1"/>
                </a:solidFill>
                <a:latin typeface="Arial"/>
                <a:ea typeface="Arial"/>
                <a:cs typeface="Arial"/>
              </a:rPr>
              <a:t>https://pod.emse.fr/numerique-responsable/</a:t>
            </a:r>
            <a:r>
              <a:rPr lang="fr-FR" sz="1600"/>
              <a:t> </a:t>
            </a:r>
            <a:endParaRPr lang="fr-FR" sz="1600"/>
          </a:p>
        </p:txBody>
      </p:sp>
      <p:sp>
        <p:nvSpPr>
          <p:cNvPr id="380000571" name="Titre 8"/>
          <p:cNvSpPr>
            <a:spLocks noGrp="1"/>
          </p:cNvSpPr>
          <p:nvPr>
            <p:ph type="ctrTitle"/>
          </p:nvPr>
        </p:nvSpPr>
        <p:spPr bwMode="auto">
          <a:xfrm>
            <a:off x="563743" y="336792"/>
            <a:ext cx="9144000" cy="409892"/>
          </a:xfrm>
        </p:spPr>
        <p:txBody>
          <a:bodyPr/>
          <a:lstStyle/>
          <a:p>
            <a:pPr>
              <a:defRPr/>
            </a:pPr>
            <a:r>
              <a:rPr lang="fr-FR" sz="2200"/>
              <a:t>Liens utiles et références</a:t>
            </a:r>
            <a:endParaRPr sz="2200"/>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3" name="Espace réservé du texte 2"/>
          <p:cNvSpPr>
            <a:spLocks noGrp="1"/>
          </p:cNvSpPr>
          <p:nvPr>
            <p:ph type="body" sz="quarter" idx="10"/>
          </p:nvPr>
        </p:nvSpPr>
        <p:spPr bwMode="auto"/>
        <p:txBody>
          <a:bodyPr/>
          <a:lstStyle/>
          <a:p>
            <a:pPr>
              <a:defRPr/>
            </a:pPr>
            <a:r>
              <a:rPr lang="fr-FR"/>
              <a:t>Dominique Berthet &amp; Sandrine Bonny</a:t>
            </a:r>
            <a:endParaRPr/>
          </a:p>
        </p:txBody>
      </p:sp>
      <p:sp>
        <p:nvSpPr>
          <p:cNvPr id="4" name="Espace réservé du texte 3"/>
          <p:cNvSpPr>
            <a:spLocks noGrp="1"/>
          </p:cNvSpPr>
          <p:nvPr>
            <p:ph type="body" sz="quarter" idx="11"/>
          </p:nvPr>
        </p:nvSpPr>
        <p:spPr bwMode="auto"/>
        <p:txBody>
          <a:bodyPr/>
          <a:lstStyle/>
          <a:p>
            <a:pPr>
              <a:defRPr/>
            </a:pPr>
            <a:r>
              <a:rPr lang="fr-FR"/>
              <a:t>MERCI</a:t>
            </a:r>
            <a:endParaRPr/>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1595083701" name="Titre 1"/>
          <p:cNvSpPr>
            <a:spLocks noGrp="1"/>
          </p:cNvSpPr>
          <p:nvPr>
            <p:ph type="ctrTitle"/>
          </p:nvPr>
        </p:nvSpPr>
        <p:spPr bwMode="auto"/>
        <p:txBody>
          <a:bodyPr vertOverflow="overflow" horzOverflow="overflow" vert="horz" wrap="square" lIns="91440" tIns="45720" rIns="91440" bIns="45720" numCol="1" spcCol="0" rtlCol="0" fromWordArt="0" anchor="b" anchorCtr="0" forceAA="0" upright="0" compatLnSpc="0">
            <a:normAutofit fontScale="95000" lnSpcReduction="1000"/>
          </a:bodyPr>
          <a:lstStyle/>
          <a:p>
            <a:pPr>
              <a:defRPr/>
            </a:pPr>
            <a:r>
              <a:rPr/>
              <a:t>Retour d’expérience de la mise en œuvre de la démarche NR à Mines Saint Étienne</a:t>
            </a:r>
            <a:endParaRPr/>
          </a:p>
        </p:txBody>
      </p:sp>
      <p:sp>
        <p:nvSpPr>
          <p:cNvPr id="1555401368" name="Sous-titre 2"/>
          <p:cNvSpPr>
            <a:spLocks noGrp="1"/>
          </p:cNvSpPr>
          <p:nvPr>
            <p:ph type="subTitle" idx="1"/>
          </p:nvPr>
        </p:nvSpPr>
        <p:spPr bwMode="auto"/>
        <p:txBody>
          <a:bodyPr/>
          <a:lstStyle/>
          <a:p>
            <a:pPr>
              <a:defRPr/>
            </a:pPr>
            <a:endParaRPr lang="fr-FR"/>
          </a:p>
          <a:p>
            <a:pPr>
              <a:defRPr/>
            </a:pPr>
            <a:endParaRPr lang="fr-FR"/>
          </a:p>
        </p:txBody>
      </p:sp>
      <p:graphicFrame>
        <p:nvGraphicFramePr>
          <p:cNvPr id="179419792" name=""/>
          <p:cNvGraphicFramePr>
            <a:graphicFrameLocks xmlns:a="http://schemas.openxmlformats.org/drawingml/2006/main"/>
          </p:cNvGraphicFramePr>
          <p:nvPr/>
        </p:nvGraphicFramePr>
        <p:xfrm>
          <a:off x="1225731" y="694822"/>
          <a:ext cx="9917294" cy="5374709"/>
        </p:xfrm>
        <a:graphic>
          <a:graphicData uri="http://schemas.openxmlformats.org/drawingml/2006/table">
            <a:tbl>
              <a:tblPr firstRow="1" firstCol="1" lastRow="0" lastCol="0" bandRow="1" bandCol="0">
                <a:tableStyleId>{5C22544A-7EE6-4342-B048-85BDC9FD1C3A}</a:tableStyleId>
              </a:tblPr>
              <a:tblGrid>
                <a:gridCol w="241590"/>
                <a:gridCol w="640215"/>
                <a:gridCol w="9035488"/>
              </a:tblGrid>
              <a:tr h="285750">
                <a:tc gridSpan="3">
                  <a:txBody>
                    <a:bodyPr/>
                    <a:p>
                      <a:pPr algn="l">
                        <a:defRPr/>
                      </a:pPr>
                      <a:r>
                        <a:rPr sz="1800" b="1" i="0" u="none">
                          <a:solidFill>
                            <a:schemeClr val="tx1"/>
                          </a:solidFill>
                          <a:latin typeface="Arial"/>
                          <a:ea typeface="Arial"/>
                          <a:cs typeface="Arial"/>
                        </a:rPr>
                        <a:t>Stratégie et gouvernance</a:t>
                      </a:r>
                      <a:endParaRPr>
                        <a:solidFill>
                          <a:schemeClr val="tx1"/>
                        </a:solidFill>
                      </a:endParaRPr>
                    </a:p>
                  </a:txBody>
                  <a:tcPr marL="0" marR="0" marT="0" marB="0" anchor="ctr">
                    <a:lnL w="19049" algn="ctr"/>
                    <a:lnR w="12700" algn="ctr">
                      <a:noFill/>
                    </a:lnR>
                    <a:lnT w="12700" algn="ctr">
                      <a:noFill/>
                    </a:lnT>
                    <a:lnB w="12700" algn="ctr">
                      <a:noFill/>
                    </a:lnB>
                    <a:noFill/>
                  </a:tcPr>
                </a:tc>
                <a:tc hMerge="1">
                  <a:txBody>
                    <a:bodyPr/>
                    <a:p>
                      <a:endParaRPr/>
                    </a:p>
                  </a:txBody>
                </a:tc>
                <a:tc hMerge="1">
                  <a:txBody>
                    <a:bodyPr/>
                    <a:p>
                      <a:endParaRPr/>
                    </a:p>
                  </a:txBody>
                </a:tc>
              </a:tr>
              <a:tr h="238125">
                <a:tc>
                  <a:txBody>
                    <a:bodyPr/>
                    <a:p>
                      <a:pPr algn="l">
                        <a:defRPr/>
                      </a:pPr>
                      <a:endParaRPr>
                        <a:solidFill>
                          <a:schemeClr val="tx1"/>
                        </a:solidFill>
                      </a:endParaRPr>
                    </a:p>
                  </a:txBody>
                  <a:tcPr marL="0" marR="0" marT="0" marB="0" anchor="ctr">
                    <a:lnL w="19049" algn="ctr"/>
                    <a:lnR w="12700" algn="ctr">
                      <a:noFill/>
                    </a:lnR>
                    <a:lnT w="12700" algn="ctr">
                      <a:noFill/>
                    </a:lnT>
                    <a:lnB w="12700" algn="ctr">
                      <a:noFill/>
                    </a:lnB>
                    <a:noFill/>
                  </a:tcPr>
                </a:tc>
                <a:tc>
                  <a:txBody>
                    <a:bodyPr/>
                    <a:p>
                      <a:pPr marL="283879" indent="-283879">
                        <a:buFont typeface="Arial"/>
                        <a:buChar char="•"/>
                        <a:defRPr/>
                      </a:pPr>
                      <a:endParaRPr>
                        <a:solidFill>
                          <a:schemeClr val="tx1"/>
                        </a:solidFill>
                      </a:endParaRPr>
                    </a:p>
                  </a:txBody>
                  <a:tcPr marL="0" marR="0" marT="0" marB="0" anchor="ctr">
                    <a:lnL w="12700" algn="ctr">
                      <a:noFill/>
                    </a:lnL>
                    <a:lnR w="12700" algn="ctr">
                      <a:noFill/>
                    </a:lnR>
                    <a:lnT w="12700" algn="ctr">
                      <a:noFill/>
                    </a:lnT>
                    <a:lnB w="12700" algn="ctr">
                      <a:noFill/>
                    </a:lnB>
                    <a:noFill/>
                  </a:tcPr>
                </a:tc>
                <a:tc>
                  <a:txBody>
                    <a:bodyPr/>
                    <a:p>
                      <a:pPr marL="217793" marR="0" indent="-217793" algn="l" defTabSz="914400">
                        <a:lnSpc>
                          <a:spcPct val="100000"/>
                        </a:lnSpc>
                        <a:spcBef>
                          <a:spcPts val="0"/>
                        </a:spcBef>
                        <a:spcAft>
                          <a:spcPts val="0"/>
                        </a:spcAft>
                        <a:buClr>
                          <a:srgbClr val="7030A0"/>
                        </a:buClr>
                        <a:buFont typeface="Wingdings"/>
                        <a:buChar char="Ø"/>
                        <a:defRPr/>
                      </a:pPr>
                      <a:r>
                        <a:rPr sz="1200" b="1" i="0" u="none">
                          <a:solidFill>
                            <a:schemeClr val="tx1"/>
                          </a:solidFill>
                          <a:latin typeface="Arial"/>
                          <a:ea typeface="Arial"/>
                          <a:cs typeface="Arial"/>
                        </a:rPr>
                        <a:t>Intégrer le Numérique Responsable (NR) dans la stratégie de l'organisation</a:t>
                      </a:r>
                      <a:endParaRPr>
                        <a:solidFill>
                          <a:schemeClr val="tx1"/>
                        </a:solidFill>
                      </a:endParaRPr>
                    </a:p>
                  </a:txBody>
                  <a:tcPr marL="0" marR="0" marT="0" marB="0" anchor="ctr">
                    <a:lnL w="12700" algn="ctr">
                      <a:noFill/>
                    </a:lnL>
                    <a:lnR w="12700" algn="ctr">
                      <a:noFill/>
                    </a:lnR>
                    <a:lnT w="12700" algn="ctr">
                      <a:noFill/>
                    </a:lnT>
                    <a:lnB w="12700" algn="ctr">
                      <a:noFill/>
                    </a:lnB>
                    <a:noFill/>
                  </a:tcPr>
                </a:tc>
              </a:tr>
              <a:tr h="249930">
                <a:tc>
                  <a:txBody>
                    <a:bodyPr/>
                    <a:p>
                      <a:pPr algn="l">
                        <a:defRPr/>
                      </a:pPr>
                      <a:endParaRPr>
                        <a:solidFill>
                          <a:schemeClr val="tx1"/>
                        </a:solidFill>
                      </a:endParaRPr>
                    </a:p>
                  </a:txBody>
                  <a:tcPr marL="0" marR="0" marT="0" marB="0" anchor="ctr">
                    <a:lnL w="19049" algn="ctr"/>
                    <a:lnR w="12700" algn="ctr">
                      <a:noFill/>
                    </a:lnR>
                    <a:lnT w="12700" algn="ctr">
                      <a:noFill/>
                    </a:lnT>
                    <a:lnB w="12700" algn="ctr">
                      <a:noFill/>
                    </a:lnB>
                    <a:noFill/>
                  </a:tcPr>
                </a:tc>
                <a:tc>
                  <a:txBody>
                    <a:bodyPr/>
                    <a:p>
                      <a:pPr>
                        <a:defRPr/>
                      </a:pPr>
                      <a:endParaRPr>
                        <a:solidFill>
                          <a:schemeClr val="tx1"/>
                        </a:solidFill>
                      </a:endParaRPr>
                    </a:p>
                  </a:txBody>
                  <a:tcPr marL="0" marR="0" marT="0" marB="0" anchor="ctr">
                    <a:lnL w="12700" algn="ctr">
                      <a:noFill/>
                    </a:lnL>
                    <a:lnR w="12700" algn="ctr">
                      <a:noFill/>
                    </a:lnR>
                    <a:lnT w="12700" algn="ctr">
                      <a:noFill/>
                    </a:lnT>
                    <a:lnB w="12700" algn="ctr">
                      <a:noFill/>
                    </a:lnB>
                    <a:noFill/>
                  </a:tcPr>
                </a:tc>
                <a:tc>
                  <a:txBody>
                    <a:bodyPr/>
                    <a:p>
                      <a:pPr marL="217793" marR="0" indent="-217793" algn="l" defTabSz="914400">
                        <a:lnSpc>
                          <a:spcPct val="100000"/>
                        </a:lnSpc>
                        <a:spcBef>
                          <a:spcPts val="0"/>
                        </a:spcBef>
                        <a:spcAft>
                          <a:spcPts val="0"/>
                        </a:spcAft>
                        <a:buClr>
                          <a:srgbClr val="7030A0"/>
                        </a:buClr>
                        <a:buFont typeface="Wingdings"/>
                        <a:buChar char="Ø"/>
                        <a:defRPr/>
                      </a:pPr>
                      <a:r>
                        <a:rPr sz="1200" b="1" i="0" u="none" strike="noStrike" cap="none" spc="0">
                          <a:solidFill>
                            <a:schemeClr val="tx1"/>
                          </a:solidFill>
                          <a:latin typeface="Arial"/>
                          <a:ea typeface="Arial"/>
                          <a:cs typeface="Arial"/>
                        </a:rPr>
                        <a:t>Formaliser </a:t>
                      </a:r>
                      <a:r>
                        <a:rPr sz="1200" b="1" i="0" u="none">
                          <a:solidFill>
                            <a:schemeClr val="tx1"/>
                          </a:solidFill>
                          <a:latin typeface="Arial"/>
                          <a:ea typeface="Arial"/>
                          <a:cs typeface="Arial"/>
                        </a:rPr>
                        <a:t>sa politique « Numérique Responsable »</a:t>
                      </a:r>
                      <a:endParaRPr>
                        <a:solidFill>
                          <a:schemeClr val="tx1"/>
                        </a:solidFill>
                      </a:endParaRPr>
                    </a:p>
                  </a:txBody>
                  <a:tcPr marL="0" marR="0" marT="0" marB="0" anchor="ctr">
                    <a:lnL w="12700" algn="ctr">
                      <a:noFill/>
                    </a:lnL>
                    <a:lnR w="12700" algn="ctr">
                      <a:noFill/>
                    </a:lnR>
                    <a:lnT w="12700" algn="ctr">
                      <a:noFill/>
                    </a:lnT>
                    <a:lnB w="12700" algn="ctr">
                      <a:noFill/>
                    </a:lnB>
                    <a:noFill/>
                  </a:tcPr>
                </a:tc>
              </a:tr>
              <a:tr h="245610">
                <a:tc>
                  <a:txBody>
                    <a:bodyPr/>
                    <a:p>
                      <a:pPr algn="l">
                        <a:defRPr/>
                      </a:pPr>
                      <a:endParaRPr>
                        <a:solidFill>
                          <a:schemeClr val="tx1"/>
                        </a:solidFill>
                      </a:endParaRPr>
                    </a:p>
                  </a:txBody>
                  <a:tcPr marL="0" marR="0" marT="0" marB="0" anchor="ctr">
                    <a:lnL w="19049" algn="ctr"/>
                    <a:lnR w="12700" algn="ctr">
                      <a:noFill/>
                    </a:lnR>
                    <a:lnT w="12700" algn="ctr">
                      <a:noFill/>
                    </a:lnT>
                    <a:lnB w="12700" algn="ctr">
                      <a:noFill/>
                    </a:lnB>
                    <a:noFill/>
                  </a:tcPr>
                </a:tc>
                <a:tc>
                  <a:txBody>
                    <a:bodyPr/>
                    <a:p>
                      <a:pPr>
                        <a:defRPr/>
                      </a:pPr>
                      <a:endParaRPr>
                        <a:solidFill>
                          <a:schemeClr val="tx1"/>
                        </a:solidFill>
                      </a:endParaRPr>
                    </a:p>
                  </a:txBody>
                  <a:tcPr marL="0" marR="0" marT="0" marB="0" anchor="ctr">
                    <a:lnL w="12700" algn="ctr">
                      <a:noFill/>
                    </a:lnL>
                    <a:lnR w="12700" algn="ctr">
                      <a:noFill/>
                    </a:lnR>
                    <a:lnT w="12700" algn="ctr">
                      <a:noFill/>
                    </a:lnT>
                    <a:lnB w="12700" algn="ctr">
                      <a:noFill/>
                    </a:lnB>
                    <a:noFill/>
                  </a:tcPr>
                </a:tc>
                <a:tc>
                  <a:txBody>
                    <a:bodyPr/>
                    <a:p>
                      <a:pPr marL="217793" marR="0" indent="-217793" algn="l" defTabSz="914400">
                        <a:lnSpc>
                          <a:spcPct val="100000"/>
                        </a:lnSpc>
                        <a:spcBef>
                          <a:spcPts val="0"/>
                        </a:spcBef>
                        <a:spcAft>
                          <a:spcPts val="0"/>
                        </a:spcAft>
                        <a:buClr>
                          <a:srgbClr val="7030A0"/>
                        </a:buClr>
                        <a:buFont typeface="Wingdings"/>
                        <a:buChar char="Ø"/>
                        <a:defRPr/>
                      </a:pPr>
                      <a:r>
                        <a:rPr sz="1200" b="1" i="0" u="none">
                          <a:solidFill>
                            <a:schemeClr val="tx1"/>
                          </a:solidFill>
                          <a:latin typeface="Arial"/>
                          <a:ea typeface="Arial"/>
                          <a:cs typeface="Arial"/>
                        </a:rPr>
                        <a:t>Déployer sa politique "Numérique Responsable"</a:t>
                      </a:r>
                      <a:endParaRPr>
                        <a:solidFill>
                          <a:schemeClr val="tx1"/>
                        </a:solidFill>
                      </a:endParaRPr>
                    </a:p>
                  </a:txBody>
                  <a:tcPr marL="0" marR="0" marT="0" marB="0" anchor="ctr">
                    <a:lnL w="12700" algn="ctr">
                      <a:noFill/>
                    </a:lnL>
                    <a:lnR w="12700" algn="ctr">
                      <a:noFill/>
                    </a:lnR>
                    <a:lnT w="12700" algn="ctr">
                      <a:noFill/>
                    </a:lnT>
                    <a:lnB w="12700" algn="ctr">
                      <a:noFill/>
                    </a:lnB>
                    <a:noFill/>
                  </a:tcPr>
                </a:tc>
              </a:tr>
              <a:tr h="285750">
                <a:tc gridSpan="3">
                  <a:txBody>
                    <a:bodyPr/>
                    <a:p>
                      <a:pPr algn="l">
                        <a:defRPr/>
                      </a:pPr>
                      <a:r>
                        <a:rPr sz="1800" b="1" i="0" u="none">
                          <a:solidFill>
                            <a:schemeClr val="tx1"/>
                          </a:solidFill>
                          <a:latin typeface="Arial"/>
                          <a:ea typeface="Arial"/>
                          <a:cs typeface="Arial"/>
                        </a:rPr>
                        <a:t>Soutien à la stratégie NR</a:t>
                      </a:r>
                      <a:endParaRPr>
                        <a:solidFill>
                          <a:schemeClr val="tx1"/>
                        </a:solidFill>
                      </a:endParaRPr>
                    </a:p>
                  </a:txBody>
                  <a:tcPr marL="0" marR="0" marT="0" marB="0" anchor="ctr">
                    <a:lnL w="19049" algn="ctr"/>
                    <a:lnR w="12700" algn="ctr">
                      <a:noFill/>
                    </a:lnR>
                    <a:lnT w="12700" algn="ctr">
                      <a:noFill/>
                    </a:lnT>
                    <a:lnB w="12700" algn="ctr">
                      <a:noFill/>
                    </a:lnB>
                    <a:noFill/>
                  </a:tcPr>
                </a:tc>
                <a:tc hMerge="1">
                  <a:txBody>
                    <a:bodyPr/>
                    <a:p>
                      <a:endParaRPr/>
                    </a:p>
                  </a:txBody>
                </a:tc>
                <a:tc hMerge="1">
                  <a:txBody>
                    <a:bodyPr/>
                    <a:p>
                      <a:endParaRPr/>
                    </a:p>
                  </a:txBody>
                </a:tc>
              </a:tr>
              <a:tr h="285750">
                <a:tc>
                  <a:txBody>
                    <a:bodyPr/>
                    <a:p>
                      <a:pPr>
                        <a:defRPr/>
                      </a:pPr>
                      <a:endParaRPr>
                        <a:solidFill>
                          <a:schemeClr val="tx1"/>
                        </a:solidFill>
                      </a:endParaRPr>
                    </a:p>
                  </a:txBody>
                  <a:tcPr marL="0" marR="0" marT="0" marB="0" anchor="ctr">
                    <a:lnL w="19049" algn="ctr"/>
                    <a:lnR w="12700" algn="ctr">
                      <a:noFill/>
                    </a:lnR>
                    <a:lnT w="12700" algn="ctr">
                      <a:noFill/>
                    </a:lnT>
                    <a:lnB w="12700" algn="ctr">
                      <a:noFill/>
                    </a:lnB>
                    <a:noFill/>
                  </a:tcPr>
                </a:tc>
                <a:tc>
                  <a:txBody>
                    <a:bodyPr/>
                    <a:p>
                      <a:pPr>
                        <a:defRPr/>
                      </a:pPr>
                      <a:endParaRPr>
                        <a:solidFill>
                          <a:schemeClr val="tx1"/>
                        </a:solidFill>
                      </a:endParaRPr>
                    </a:p>
                  </a:txBody>
                  <a:tcPr marL="0" marR="0" marT="0" marB="0" anchor="ctr">
                    <a:lnL w="12700" algn="ctr">
                      <a:noFill/>
                    </a:lnL>
                    <a:lnR w="12700" algn="ctr">
                      <a:noFill/>
                    </a:lnR>
                    <a:lnT w="12700" algn="ctr">
                      <a:noFill/>
                    </a:lnT>
                    <a:lnB w="12700" algn="ctr">
                      <a:noFill/>
                    </a:lnB>
                    <a:noFill/>
                  </a:tcPr>
                </a:tc>
                <a:tc>
                  <a:txBody>
                    <a:bodyPr/>
                    <a:p>
                      <a:pPr marL="217793" marR="0" indent="-217793" algn="l" defTabSz="914400">
                        <a:lnSpc>
                          <a:spcPct val="100000"/>
                        </a:lnSpc>
                        <a:spcBef>
                          <a:spcPts val="0"/>
                        </a:spcBef>
                        <a:spcAft>
                          <a:spcPts val="0"/>
                        </a:spcAft>
                        <a:buClr>
                          <a:srgbClr val="7030A0"/>
                        </a:buClr>
                        <a:buFont typeface="Wingdings"/>
                        <a:buChar char="Ø"/>
                        <a:defRPr/>
                      </a:pPr>
                      <a:r>
                        <a:rPr sz="1200" b="1" i="0" u="none" strike="noStrike" cap="none" spc="0">
                          <a:solidFill>
                            <a:schemeClr val="tx1"/>
                          </a:solidFill>
                          <a:latin typeface="Arial"/>
                          <a:ea typeface="Arial"/>
                          <a:cs typeface="Arial"/>
                        </a:rPr>
                        <a:t>Animer la démarche pour faire adhérer les parties prenantes internes et externes</a:t>
                      </a:r>
                      <a:endParaRPr strike="noStrike" cap="none" spc="0">
                        <a:solidFill>
                          <a:schemeClr val="tx1"/>
                        </a:solidFill>
                      </a:endParaRPr>
                    </a:p>
                  </a:txBody>
                  <a:tcPr marL="0" marR="0" marT="0" marB="0" anchor="ctr">
                    <a:lnL w="12700" algn="ctr">
                      <a:noFill/>
                    </a:lnL>
                    <a:lnR w="12700" algn="ctr">
                      <a:noFill/>
                    </a:lnR>
                    <a:lnT w="12700" algn="ctr">
                      <a:noFill/>
                    </a:lnT>
                    <a:lnB w="12700" algn="ctr">
                      <a:noFill/>
                    </a:lnB>
                    <a:noFill/>
                  </a:tcPr>
                </a:tc>
              </a:tr>
              <a:tr h="299790">
                <a:tc>
                  <a:txBody>
                    <a:bodyPr/>
                    <a:p>
                      <a:pPr>
                        <a:defRPr/>
                      </a:pPr>
                      <a:endParaRPr>
                        <a:solidFill>
                          <a:schemeClr val="tx1"/>
                        </a:solidFill>
                      </a:endParaRPr>
                    </a:p>
                  </a:txBody>
                  <a:tcPr marL="0" marR="0" marT="0" marB="0" anchor="ctr">
                    <a:lnL w="19049" algn="ctr"/>
                    <a:lnR w="12700" algn="ctr">
                      <a:noFill/>
                    </a:lnR>
                    <a:lnT w="12700" algn="ctr">
                      <a:noFill/>
                    </a:lnT>
                    <a:lnB w="12700" algn="ctr">
                      <a:noFill/>
                    </a:lnB>
                    <a:noFill/>
                  </a:tcPr>
                </a:tc>
                <a:tc>
                  <a:txBody>
                    <a:bodyPr/>
                    <a:p>
                      <a:pPr>
                        <a:defRPr/>
                      </a:pPr>
                      <a:endParaRPr>
                        <a:solidFill>
                          <a:schemeClr val="tx1"/>
                        </a:solidFill>
                      </a:endParaRPr>
                    </a:p>
                  </a:txBody>
                  <a:tcPr marL="0" marR="0" marT="0" marB="0" anchor="ctr">
                    <a:lnL w="12700" algn="ctr">
                      <a:noFill/>
                    </a:lnL>
                    <a:lnR w="12700" algn="ctr">
                      <a:noFill/>
                    </a:lnR>
                    <a:lnT w="12700" algn="ctr">
                      <a:noFill/>
                    </a:lnT>
                    <a:lnB w="12700" algn="ctr">
                      <a:noFill/>
                    </a:lnB>
                    <a:noFill/>
                  </a:tcPr>
                </a:tc>
                <a:tc>
                  <a:txBody>
                    <a:bodyPr/>
                    <a:p>
                      <a:pPr marL="217793" marR="0" indent="-217793" algn="l" defTabSz="914400">
                        <a:lnSpc>
                          <a:spcPct val="100000"/>
                        </a:lnSpc>
                        <a:spcBef>
                          <a:spcPts val="0"/>
                        </a:spcBef>
                        <a:spcAft>
                          <a:spcPts val="0"/>
                        </a:spcAft>
                        <a:buClr>
                          <a:srgbClr val="7030A0"/>
                        </a:buClr>
                        <a:buFont typeface="Wingdings"/>
                        <a:buChar char="Ø"/>
                        <a:defRPr/>
                      </a:pPr>
                      <a:r>
                        <a:rPr sz="1200" b="1" i="0" u="none" strike="noStrike" cap="none" spc="0">
                          <a:solidFill>
                            <a:schemeClr val="tx1"/>
                          </a:solidFill>
                          <a:latin typeface="Arial"/>
                          <a:ea typeface="Arial"/>
                          <a:cs typeface="Arial"/>
                        </a:rPr>
                        <a:t>Intégrer l'accessibilité numérique</a:t>
                      </a:r>
                      <a:endParaRPr strike="noStrike" cap="none" spc="0">
                        <a:solidFill>
                          <a:schemeClr val="tx1"/>
                        </a:solidFill>
                      </a:endParaRPr>
                    </a:p>
                  </a:txBody>
                  <a:tcPr marL="0" marR="0" marT="0" marB="0" anchor="ctr">
                    <a:lnL w="12700" algn="ctr">
                      <a:noFill/>
                    </a:lnL>
                    <a:lnR w="12700" algn="ctr">
                      <a:noFill/>
                    </a:lnR>
                    <a:lnT w="12700" algn="ctr">
                      <a:noFill/>
                    </a:lnT>
                    <a:lnB w="12700" algn="ctr">
                      <a:noFill/>
                    </a:lnB>
                    <a:noFill/>
                  </a:tcPr>
                </a:tc>
              </a:tr>
              <a:tr h="285750">
                <a:tc>
                  <a:txBody>
                    <a:bodyPr/>
                    <a:p>
                      <a:pPr>
                        <a:defRPr/>
                      </a:pPr>
                      <a:endParaRPr>
                        <a:solidFill>
                          <a:schemeClr val="tx1"/>
                        </a:solidFill>
                      </a:endParaRPr>
                    </a:p>
                  </a:txBody>
                  <a:tcPr marL="0" marR="0" marT="0" marB="0" anchor="ctr">
                    <a:lnL w="19049" algn="ctr"/>
                    <a:lnR w="12700" algn="ctr">
                      <a:noFill/>
                    </a:lnR>
                    <a:lnT w="12700" algn="ctr">
                      <a:noFill/>
                    </a:lnT>
                    <a:lnB w="12700" algn="ctr">
                      <a:noFill/>
                    </a:lnB>
                    <a:noFill/>
                  </a:tcPr>
                </a:tc>
                <a:tc>
                  <a:txBody>
                    <a:bodyPr/>
                    <a:p>
                      <a:pPr>
                        <a:defRPr/>
                      </a:pPr>
                      <a:endParaRPr>
                        <a:solidFill>
                          <a:schemeClr val="tx1"/>
                        </a:solidFill>
                      </a:endParaRPr>
                    </a:p>
                  </a:txBody>
                  <a:tcPr marL="0" marR="0" marT="0" marB="0" anchor="ctr">
                    <a:lnL w="12700" algn="ctr">
                      <a:noFill/>
                    </a:lnL>
                    <a:lnR w="12700" algn="ctr">
                      <a:noFill/>
                    </a:lnR>
                    <a:lnT w="12700" algn="ctr">
                      <a:noFill/>
                    </a:lnT>
                    <a:lnB w="12700" algn="ctr">
                      <a:noFill/>
                    </a:lnB>
                    <a:noFill/>
                  </a:tcPr>
                </a:tc>
                <a:tc>
                  <a:txBody>
                    <a:bodyPr/>
                    <a:p>
                      <a:pPr marL="217793" marR="0" indent="-217793" algn="l" defTabSz="914400">
                        <a:lnSpc>
                          <a:spcPct val="100000"/>
                        </a:lnSpc>
                        <a:spcBef>
                          <a:spcPts val="0"/>
                        </a:spcBef>
                        <a:spcAft>
                          <a:spcPts val="0"/>
                        </a:spcAft>
                        <a:buClr>
                          <a:srgbClr val="7030A0"/>
                        </a:buClr>
                        <a:buFont typeface="Wingdings"/>
                        <a:buChar char="Ø"/>
                        <a:defRPr/>
                      </a:pPr>
                      <a:r>
                        <a:rPr sz="1200" b="1" i="0" u="none" strike="noStrike" cap="none" spc="0">
                          <a:solidFill>
                            <a:schemeClr val="tx1"/>
                          </a:solidFill>
                          <a:latin typeface="Arial"/>
                          <a:ea typeface="Arial"/>
                          <a:cs typeface="Arial"/>
                        </a:rPr>
                        <a:t>Favoriser et accompagner le développement des compétences en NR</a:t>
                      </a:r>
                      <a:endParaRPr strike="noStrike" cap="none" spc="0">
                        <a:solidFill>
                          <a:schemeClr val="tx1"/>
                        </a:solidFill>
                      </a:endParaRPr>
                    </a:p>
                  </a:txBody>
                  <a:tcPr marL="0" marR="0" marT="0" marB="0" anchor="ctr">
                    <a:lnL w="12700" algn="ctr">
                      <a:noFill/>
                    </a:lnL>
                    <a:lnR w="12700" algn="ctr">
                      <a:noFill/>
                    </a:lnR>
                    <a:lnT w="12700" algn="ctr">
                      <a:noFill/>
                    </a:lnT>
                    <a:lnB w="12700" algn="ctr">
                      <a:noFill/>
                    </a:lnB>
                    <a:noFill/>
                  </a:tcPr>
                </a:tc>
              </a:tr>
              <a:tr h="285750">
                <a:tc>
                  <a:txBody>
                    <a:bodyPr/>
                    <a:p>
                      <a:pPr>
                        <a:defRPr/>
                      </a:pPr>
                      <a:endParaRPr>
                        <a:solidFill>
                          <a:schemeClr val="tx1"/>
                        </a:solidFill>
                      </a:endParaRPr>
                    </a:p>
                  </a:txBody>
                  <a:tcPr marL="0" marR="0" marT="0" marB="0" anchor="ctr">
                    <a:lnL w="19049" algn="ctr"/>
                    <a:lnR w="12700" algn="ctr">
                      <a:noFill/>
                    </a:lnR>
                    <a:lnT w="12700" algn="ctr">
                      <a:noFill/>
                    </a:lnT>
                    <a:lnB w="12700" algn="ctr">
                      <a:noFill/>
                    </a:lnB>
                    <a:noFill/>
                  </a:tcPr>
                </a:tc>
                <a:tc>
                  <a:txBody>
                    <a:bodyPr/>
                    <a:p>
                      <a:pPr>
                        <a:defRPr/>
                      </a:pPr>
                      <a:endParaRPr>
                        <a:solidFill>
                          <a:schemeClr val="tx1"/>
                        </a:solidFill>
                      </a:endParaRPr>
                    </a:p>
                  </a:txBody>
                  <a:tcPr marL="0" marR="0" marT="0" marB="0" anchor="ctr">
                    <a:lnL w="12700" algn="ctr">
                      <a:noFill/>
                    </a:lnL>
                    <a:lnR w="12700" algn="ctr">
                      <a:noFill/>
                    </a:lnR>
                    <a:lnT w="12700" algn="ctr">
                      <a:noFill/>
                    </a:lnT>
                    <a:lnB w="12700" algn="ctr">
                      <a:noFill/>
                    </a:lnB>
                    <a:noFill/>
                  </a:tcPr>
                </a:tc>
                <a:tc>
                  <a:txBody>
                    <a:bodyPr/>
                    <a:p>
                      <a:pPr marL="217793" marR="0" indent="-217793" algn="l" defTabSz="914400">
                        <a:lnSpc>
                          <a:spcPct val="100000"/>
                        </a:lnSpc>
                        <a:spcBef>
                          <a:spcPts val="0"/>
                        </a:spcBef>
                        <a:spcAft>
                          <a:spcPts val="0"/>
                        </a:spcAft>
                        <a:buClr>
                          <a:srgbClr val="7030A0"/>
                        </a:buClr>
                        <a:buFont typeface="Wingdings"/>
                        <a:buChar char="Ø"/>
                        <a:defRPr/>
                      </a:pPr>
                      <a:r>
                        <a:rPr sz="1200" b="1" i="0" u="none" strike="noStrike" cap="none" spc="0">
                          <a:solidFill>
                            <a:schemeClr val="tx1"/>
                          </a:solidFill>
                          <a:latin typeface="Arial"/>
                          <a:ea typeface="Arial"/>
                          <a:cs typeface="Arial"/>
                        </a:rPr>
                        <a:t>Faire de sa communication une vitrine de son engagement NR</a:t>
                      </a:r>
                      <a:endParaRPr strike="noStrike" cap="none" spc="0">
                        <a:solidFill>
                          <a:schemeClr val="tx1"/>
                        </a:solidFill>
                      </a:endParaRPr>
                    </a:p>
                  </a:txBody>
                  <a:tcPr marL="0" marR="0" marT="0" marB="0" anchor="ctr">
                    <a:lnL w="12700" algn="ctr">
                      <a:noFill/>
                    </a:lnL>
                    <a:lnR w="12700" algn="ctr">
                      <a:noFill/>
                    </a:lnR>
                    <a:lnT w="12700" algn="ctr">
                      <a:noFill/>
                    </a:lnT>
                    <a:lnB w="12700" algn="ctr">
                      <a:noFill/>
                    </a:lnB>
                    <a:noFill/>
                  </a:tcPr>
                </a:tc>
              </a:tr>
              <a:tr h="314325">
                <a:tc gridSpan="3">
                  <a:txBody>
                    <a:bodyPr/>
                    <a:p>
                      <a:pPr algn="l">
                        <a:defRPr/>
                      </a:pPr>
                      <a:r>
                        <a:rPr sz="1800" b="1" i="0" u="none">
                          <a:solidFill>
                            <a:schemeClr val="tx1"/>
                          </a:solidFill>
                          <a:latin typeface="Arial"/>
                          <a:ea typeface="Arial"/>
                          <a:cs typeface="Arial"/>
                        </a:rPr>
                        <a:t>Cycle de vie des services numériques</a:t>
                      </a:r>
                      <a:endParaRPr>
                        <a:solidFill>
                          <a:schemeClr val="tx1"/>
                        </a:solidFill>
                      </a:endParaRPr>
                    </a:p>
                  </a:txBody>
                  <a:tcPr marL="0" marR="0" marT="0" marB="0" anchor="ctr">
                    <a:lnL w="19049" algn="ctr"/>
                    <a:lnR w="12700" algn="ctr">
                      <a:noFill/>
                    </a:lnR>
                    <a:lnT w="12700" algn="ctr">
                      <a:noFill/>
                    </a:lnT>
                    <a:lnB w="12700" algn="ctr">
                      <a:noFill/>
                    </a:lnB>
                    <a:noFill/>
                  </a:tcPr>
                </a:tc>
                <a:tc hMerge="1">
                  <a:txBody>
                    <a:bodyPr/>
                    <a:p>
                      <a:endParaRPr/>
                    </a:p>
                  </a:txBody>
                </a:tc>
                <a:tc hMerge="1">
                  <a:txBody>
                    <a:bodyPr/>
                    <a:p>
                      <a:endParaRPr/>
                    </a:p>
                  </a:txBody>
                </a:tc>
              </a:tr>
              <a:tr h="238125">
                <a:tc>
                  <a:txBody>
                    <a:bodyPr/>
                    <a:p>
                      <a:pPr algn="l">
                        <a:defRPr/>
                      </a:pPr>
                      <a:endParaRPr>
                        <a:solidFill>
                          <a:schemeClr val="tx1"/>
                        </a:solidFill>
                      </a:endParaRPr>
                    </a:p>
                  </a:txBody>
                  <a:tcPr marL="0" marR="0" marT="0" marB="0" anchor="ctr">
                    <a:lnL w="19049" algn="ctr"/>
                    <a:lnR w="12700" algn="ctr">
                      <a:noFill/>
                    </a:lnR>
                    <a:lnT w="12700" algn="ctr">
                      <a:noFill/>
                    </a:lnT>
                    <a:lnB w="12700" algn="ctr">
                      <a:noFill/>
                    </a:lnB>
                    <a:noFill/>
                  </a:tcPr>
                </a:tc>
                <a:tc>
                  <a:txBody>
                    <a:bodyPr/>
                    <a:p>
                      <a:pPr algn="l">
                        <a:defRPr/>
                      </a:pPr>
                      <a:endParaRPr>
                        <a:solidFill>
                          <a:schemeClr val="tx1"/>
                        </a:solidFill>
                      </a:endParaRPr>
                    </a:p>
                  </a:txBody>
                  <a:tcPr marL="0" marR="0" marT="0" marB="0" anchor="ctr">
                    <a:lnL w="12700" algn="ctr">
                      <a:noFill/>
                    </a:lnL>
                    <a:lnR w="12700" algn="ctr">
                      <a:noFill/>
                    </a:lnR>
                    <a:lnT w="12700" algn="ctr">
                      <a:noFill/>
                    </a:lnT>
                    <a:lnB w="12700" algn="ctr">
                      <a:noFill/>
                    </a:lnB>
                    <a:noFill/>
                  </a:tcPr>
                </a:tc>
                <a:tc>
                  <a:txBody>
                    <a:bodyPr/>
                    <a:p>
                      <a:pPr marL="217793" marR="0" indent="-217793" algn="l" defTabSz="914400">
                        <a:lnSpc>
                          <a:spcPct val="100000"/>
                        </a:lnSpc>
                        <a:spcBef>
                          <a:spcPts val="0"/>
                        </a:spcBef>
                        <a:spcAft>
                          <a:spcPts val="0"/>
                        </a:spcAft>
                        <a:buClr>
                          <a:srgbClr val="7030A0"/>
                        </a:buClr>
                        <a:buFont typeface="Wingdings"/>
                        <a:buChar char="Ø"/>
                        <a:defRPr/>
                      </a:pPr>
                      <a:r>
                        <a:rPr sz="1200" b="1" i="0" u="none" strike="noStrike" cap="none" spc="0">
                          <a:solidFill>
                            <a:schemeClr val="tx1"/>
                          </a:solidFill>
                          <a:latin typeface="Arial"/>
                          <a:ea typeface="Arial"/>
                          <a:cs typeface="Arial"/>
                        </a:rPr>
                        <a:t>Favoriser la sobriété et l'allongement de la durée de vie dès la phase d'achats </a:t>
                      </a:r>
                      <a:endParaRPr strike="noStrike" cap="none" spc="0">
                        <a:solidFill>
                          <a:schemeClr val="tx1"/>
                        </a:solidFill>
                      </a:endParaRPr>
                    </a:p>
                  </a:txBody>
                  <a:tcPr marL="0" marR="0" marT="0" marB="0" anchor="ctr">
                    <a:lnL w="12700" algn="ctr">
                      <a:noFill/>
                    </a:lnL>
                    <a:lnR w="12700" algn="ctr">
                      <a:noFill/>
                    </a:lnR>
                    <a:lnT w="12700" algn="ctr">
                      <a:noFill/>
                    </a:lnT>
                    <a:lnB w="12700" algn="ctr">
                      <a:noFill/>
                    </a:lnB>
                    <a:noFill/>
                  </a:tcPr>
                </a:tc>
              </a:tr>
              <a:tr h="238125">
                <a:tc>
                  <a:txBody>
                    <a:bodyPr/>
                    <a:p>
                      <a:pPr algn="l">
                        <a:defRPr/>
                      </a:pPr>
                      <a:endParaRPr>
                        <a:solidFill>
                          <a:schemeClr val="tx1"/>
                        </a:solidFill>
                      </a:endParaRPr>
                    </a:p>
                  </a:txBody>
                  <a:tcPr marL="0" marR="0" marT="0" marB="0" anchor="ctr">
                    <a:lnL w="19049" algn="ctr"/>
                    <a:lnR w="12700" algn="ctr">
                      <a:noFill/>
                    </a:lnR>
                    <a:lnT w="12700" algn="ctr">
                      <a:noFill/>
                    </a:lnT>
                    <a:lnB w="12700" algn="ctr">
                      <a:noFill/>
                    </a:lnB>
                    <a:noFill/>
                  </a:tcPr>
                </a:tc>
                <a:tc>
                  <a:txBody>
                    <a:bodyPr/>
                    <a:p>
                      <a:pPr algn="l">
                        <a:defRPr/>
                      </a:pPr>
                      <a:endParaRPr>
                        <a:solidFill>
                          <a:schemeClr val="tx1"/>
                        </a:solidFill>
                      </a:endParaRPr>
                    </a:p>
                  </a:txBody>
                  <a:tcPr marL="0" marR="0" marT="0" marB="0" anchor="ctr">
                    <a:lnL w="12700" algn="ctr">
                      <a:noFill/>
                    </a:lnL>
                    <a:lnR w="12700" algn="ctr">
                      <a:noFill/>
                    </a:lnR>
                    <a:lnT w="12700" algn="ctr">
                      <a:noFill/>
                    </a:lnT>
                    <a:lnB w="12700" algn="ctr">
                      <a:noFill/>
                    </a:lnB>
                    <a:noFill/>
                  </a:tcPr>
                </a:tc>
                <a:tc>
                  <a:txBody>
                    <a:bodyPr/>
                    <a:p>
                      <a:pPr marL="217793" marR="0" indent="-217793" algn="l" defTabSz="914400">
                        <a:lnSpc>
                          <a:spcPct val="100000"/>
                        </a:lnSpc>
                        <a:spcBef>
                          <a:spcPts val="0"/>
                        </a:spcBef>
                        <a:spcAft>
                          <a:spcPts val="0"/>
                        </a:spcAft>
                        <a:buClr>
                          <a:srgbClr val="7030A0"/>
                        </a:buClr>
                        <a:buFont typeface="Wingdings"/>
                        <a:buChar char="Ø"/>
                        <a:defRPr/>
                      </a:pPr>
                      <a:r>
                        <a:rPr sz="1200" b="1" i="0" u="none" strike="noStrike" cap="none" spc="0">
                          <a:solidFill>
                            <a:schemeClr val="tx1"/>
                          </a:solidFill>
                          <a:latin typeface="Arial"/>
                          <a:ea typeface="Arial"/>
                          <a:cs typeface="Arial"/>
                        </a:rPr>
                        <a:t>Adopter une gestion responsable de ses équipements (poste de travail, impression, téléphonie, consommables…) </a:t>
                      </a:r>
                      <a:endParaRPr strike="noStrike" cap="none" spc="0">
                        <a:solidFill>
                          <a:schemeClr val="tx1"/>
                        </a:solidFill>
                      </a:endParaRPr>
                    </a:p>
                  </a:txBody>
                  <a:tcPr marL="0" marR="0" marT="0" marB="0" anchor="ctr">
                    <a:lnL w="12700" algn="ctr">
                      <a:noFill/>
                    </a:lnL>
                    <a:lnR w="12700" algn="ctr">
                      <a:noFill/>
                    </a:lnR>
                    <a:lnT w="12700" algn="ctr">
                      <a:noFill/>
                    </a:lnT>
                    <a:lnB w="12700" algn="ctr">
                      <a:noFill/>
                    </a:lnB>
                    <a:noFill/>
                  </a:tcPr>
                </a:tc>
              </a:tr>
              <a:tr h="238125">
                <a:tc>
                  <a:txBody>
                    <a:bodyPr/>
                    <a:p>
                      <a:pPr algn="l">
                        <a:defRPr/>
                      </a:pPr>
                      <a:endParaRPr>
                        <a:solidFill>
                          <a:schemeClr val="tx1"/>
                        </a:solidFill>
                      </a:endParaRPr>
                    </a:p>
                  </a:txBody>
                  <a:tcPr marL="0" marR="0" marT="0" marB="0" anchor="ctr">
                    <a:lnL w="19049" algn="ctr"/>
                    <a:lnR w="12700" algn="ctr">
                      <a:noFill/>
                    </a:lnR>
                    <a:lnT w="12700" algn="ctr">
                      <a:noFill/>
                    </a:lnT>
                    <a:lnB w="12700" algn="ctr">
                      <a:noFill/>
                    </a:lnB>
                    <a:noFill/>
                  </a:tcPr>
                </a:tc>
                <a:tc>
                  <a:txBody>
                    <a:bodyPr/>
                    <a:p>
                      <a:pPr algn="l">
                        <a:defRPr/>
                      </a:pPr>
                      <a:endParaRPr>
                        <a:solidFill>
                          <a:schemeClr val="tx1"/>
                        </a:solidFill>
                      </a:endParaRPr>
                    </a:p>
                  </a:txBody>
                  <a:tcPr marL="0" marR="0" marT="0" marB="0" anchor="ctr">
                    <a:lnL w="12700" algn="ctr">
                      <a:noFill/>
                    </a:lnL>
                    <a:lnR w="12700" algn="ctr">
                      <a:noFill/>
                    </a:lnR>
                    <a:lnT w="12700" algn="ctr">
                      <a:noFill/>
                    </a:lnT>
                    <a:lnB w="12700" algn="ctr">
                      <a:noFill/>
                    </a:lnB>
                    <a:noFill/>
                  </a:tcPr>
                </a:tc>
                <a:tc>
                  <a:txBody>
                    <a:bodyPr/>
                    <a:p>
                      <a:pPr marL="217793" marR="0" indent="-217793" algn="l" defTabSz="914400">
                        <a:lnSpc>
                          <a:spcPct val="100000"/>
                        </a:lnSpc>
                        <a:spcBef>
                          <a:spcPts val="0"/>
                        </a:spcBef>
                        <a:spcAft>
                          <a:spcPts val="0"/>
                        </a:spcAft>
                        <a:buClr>
                          <a:srgbClr val="7030A0"/>
                        </a:buClr>
                        <a:buFont typeface="Wingdings"/>
                        <a:buChar char="Ø"/>
                        <a:defRPr/>
                      </a:pPr>
                      <a:r>
                        <a:rPr sz="1200" b="1" i="0" u="none" strike="noStrike" cap="none" spc="0">
                          <a:solidFill>
                            <a:schemeClr val="tx1"/>
                          </a:solidFill>
                          <a:latin typeface="Arial"/>
                          <a:ea typeface="Arial"/>
                          <a:cs typeface="Arial"/>
                        </a:rPr>
                        <a:t>Adopter une gestion responsable de ses logiciels, applications et services distants</a:t>
                      </a:r>
                      <a:endParaRPr strike="noStrike" cap="none" spc="0">
                        <a:solidFill>
                          <a:schemeClr val="tx1"/>
                        </a:solidFill>
                      </a:endParaRPr>
                    </a:p>
                  </a:txBody>
                  <a:tcPr marL="0" marR="0" marT="0" marB="0" anchor="ctr">
                    <a:lnL w="12700" algn="ctr">
                      <a:noFill/>
                    </a:lnL>
                    <a:lnR w="12700" algn="ctr">
                      <a:noFill/>
                    </a:lnR>
                    <a:lnT w="12700" algn="ctr">
                      <a:noFill/>
                    </a:lnT>
                    <a:lnB w="12700" algn="ctr">
                      <a:noFill/>
                    </a:lnB>
                    <a:noFill/>
                  </a:tcPr>
                </a:tc>
              </a:tr>
              <a:tr h="238125">
                <a:tc>
                  <a:txBody>
                    <a:bodyPr/>
                    <a:p>
                      <a:pPr>
                        <a:defRPr/>
                      </a:pPr>
                      <a:endParaRPr>
                        <a:solidFill>
                          <a:schemeClr val="tx1"/>
                        </a:solidFill>
                      </a:endParaRPr>
                    </a:p>
                  </a:txBody>
                  <a:tcPr marL="0" marR="0" marT="0" marB="0" anchor="ctr">
                    <a:lnL w="19049" algn="ctr"/>
                    <a:lnR w="12700" algn="ctr">
                      <a:noFill/>
                    </a:lnR>
                    <a:lnT w="12700" algn="ctr">
                      <a:noFill/>
                    </a:lnT>
                    <a:lnB w="12700" algn="ctr">
                      <a:noFill/>
                    </a:lnB>
                    <a:noFill/>
                  </a:tcPr>
                </a:tc>
                <a:tc>
                  <a:txBody>
                    <a:bodyPr/>
                    <a:p>
                      <a:pPr>
                        <a:defRPr/>
                      </a:pPr>
                      <a:endParaRPr>
                        <a:solidFill>
                          <a:schemeClr val="tx1"/>
                        </a:solidFill>
                      </a:endParaRPr>
                    </a:p>
                  </a:txBody>
                  <a:tcPr marL="0" marR="0" marT="0" marB="0" anchor="ctr">
                    <a:lnL w="12700" algn="ctr">
                      <a:noFill/>
                    </a:lnL>
                    <a:lnR w="12700" algn="ctr">
                      <a:noFill/>
                    </a:lnR>
                    <a:lnT w="12700" algn="ctr">
                      <a:noFill/>
                    </a:lnT>
                    <a:lnB w="12700" algn="ctr">
                      <a:noFill/>
                    </a:lnB>
                    <a:noFill/>
                  </a:tcPr>
                </a:tc>
                <a:tc>
                  <a:txBody>
                    <a:bodyPr/>
                    <a:p>
                      <a:pPr marL="217793" marR="0" indent="-217793" algn="l" defTabSz="914400">
                        <a:lnSpc>
                          <a:spcPct val="100000"/>
                        </a:lnSpc>
                        <a:spcBef>
                          <a:spcPts val="0"/>
                        </a:spcBef>
                        <a:spcAft>
                          <a:spcPts val="0"/>
                        </a:spcAft>
                        <a:buClr>
                          <a:srgbClr val="7030A0"/>
                        </a:buClr>
                        <a:buFont typeface="Wingdings"/>
                        <a:buChar char="Ø"/>
                        <a:defRPr/>
                      </a:pPr>
                      <a:r>
                        <a:rPr sz="1200" b="1" i="0" u="none" strike="noStrike" cap="none" spc="0">
                          <a:solidFill>
                            <a:schemeClr val="tx1"/>
                          </a:solidFill>
                          <a:latin typeface="Arial"/>
                          <a:ea typeface="Arial"/>
                          <a:cs typeface="Arial"/>
                        </a:rPr>
                        <a:t>Adopter une gestion responsable de ses infrastructures (réseaux, serveurs, centre de données…)</a:t>
                      </a:r>
                      <a:endParaRPr strike="noStrike" cap="none" spc="0">
                        <a:solidFill>
                          <a:schemeClr val="tx1"/>
                        </a:solidFill>
                      </a:endParaRPr>
                    </a:p>
                  </a:txBody>
                  <a:tcPr marL="0" marR="0" marT="0" marB="0" anchor="ctr">
                    <a:lnL w="12700" algn="ctr">
                      <a:noFill/>
                    </a:lnL>
                    <a:lnR w="12700" algn="ctr">
                      <a:noFill/>
                    </a:lnR>
                    <a:lnT w="12700" algn="ctr">
                      <a:noFill/>
                    </a:lnT>
                    <a:lnB w="12700" algn="ctr">
                      <a:noFill/>
                    </a:lnB>
                    <a:noFill/>
                  </a:tcPr>
                </a:tc>
              </a:tr>
              <a:tr h="238125">
                <a:tc>
                  <a:txBody>
                    <a:bodyPr/>
                    <a:p>
                      <a:pPr>
                        <a:defRPr/>
                      </a:pPr>
                      <a:endParaRPr>
                        <a:solidFill>
                          <a:schemeClr val="tx1"/>
                        </a:solidFill>
                      </a:endParaRPr>
                    </a:p>
                  </a:txBody>
                  <a:tcPr marL="0" marR="0" marT="0" marB="0" anchor="ctr">
                    <a:lnL w="19049" algn="ctr"/>
                    <a:lnR w="12700" algn="ctr">
                      <a:noFill/>
                    </a:lnR>
                    <a:lnT w="12700" algn="ctr">
                      <a:noFill/>
                    </a:lnT>
                    <a:lnB w="12700" algn="ctr">
                      <a:noFill/>
                    </a:lnB>
                    <a:noFill/>
                  </a:tcPr>
                </a:tc>
                <a:tc>
                  <a:txBody>
                    <a:bodyPr/>
                    <a:p>
                      <a:pPr>
                        <a:defRPr/>
                      </a:pPr>
                      <a:endParaRPr>
                        <a:solidFill>
                          <a:schemeClr val="tx1"/>
                        </a:solidFill>
                      </a:endParaRPr>
                    </a:p>
                  </a:txBody>
                  <a:tcPr marL="0" marR="0" marT="0" marB="0" anchor="ctr">
                    <a:lnL w="12700" algn="ctr">
                      <a:noFill/>
                    </a:lnL>
                    <a:lnR w="12700" algn="ctr">
                      <a:noFill/>
                    </a:lnR>
                    <a:lnT w="12700" algn="ctr">
                      <a:noFill/>
                    </a:lnT>
                    <a:lnB w="12700" algn="ctr">
                      <a:noFill/>
                    </a:lnB>
                    <a:noFill/>
                  </a:tcPr>
                </a:tc>
                <a:tc>
                  <a:txBody>
                    <a:bodyPr/>
                    <a:p>
                      <a:pPr marL="217793" marR="0" indent="-217793" algn="l" defTabSz="914400">
                        <a:lnSpc>
                          <a:spcPct val="100000"/>
                        </a:lnSpc>
                        <a:spcBef>
                          <a:spcPts val="0"/>
                        </a:spcBef>
                        <a:spcAft>
                          <a:spcPts val="0"/>
                        </a:spcAft>
                        <a:buClr>
                          <a:srgbClr val="7030A0"/>
                        </a:buClr>
                        <a:buFont typeface="Wingdings"/>
                        <a:buChar char="Ø"/>
                        <a:defRPr/>
                      </a:pPr>
                      <a:r>
                        <a:rPr sz="1200" b="1" i="0" u="none" strike="noStrike" cap="none" spc="0">
                          <a:solidFill>
                            <a:schemeClr val="tx1"/>
                          </a:solidFill>
                          <a:latin typeface="Arial"/>
                          <a:ea typeface="Arial"/>
                          <a:cs typeface="Arial"/>
                        </a:rPr>
                        <a:t>Adopter une gestion responsable des données</a:t>
                      </a:r>
                      <a:endParaRPr strike="noStrike" cap="none" spc="0">
                        <a:solidFill>
                          <a:schemeClr val="tx1"/>
                        </a:solidFill>
                      </a:endParaRPr>
                    </a:p>
                  </a:txBody>
                  <a:tcPr marL="0" marR="0" marT="0" marB="0" anchor="ctr">
                    <a:lnL w="12700" algn="ctr">
                      <a:noFill/>
                    </a:lnL>
                    <a:lnR w="12700" algn="ctr">
                      <a:noFill/>
                    </a:lnR>
                    <a:lnT w="12700" algn="ctr">
                      <a:noFill/>
                    </a:lnT>
                    <a:lnB w="12700" algn="ctr">
                      <a:noFill/>
                    </a:lnB>
                    <a:noFill/>
                  </a:tcPr>
                </a:tc>
              </a:tr>
              <a:tr h="314325">
                <a:tc gridSpan="3">
                  <a:txBody>
                    <a:bodyPr/>
                    <a:p>
                      <a:pPr algn="l">
                        <a:defRPr/>
                      </a:pPr>
                      <a:r>
                        <a:rPr sz="1800" b="1" i="0" u="none">
                          <a:solidFill>
                            <a:schemeClr val="tx1"/>
                          </a:solidFill>
                          <a:latin typeface="Arial"/>
                          <a:ea typeface="Arial"/>
                          <a:cs typeface="Arial"/>
                        </a:rPr>
                        <a:t>Étendre sa démarche NR</a:t>
                      </a:r>
                      <a:endParaRPr>
                        <a:solidFill>
                          <a:schemeClr val="tx1"/>
                        </a:solidFill>
                      </a:endParaRPr>
                    </a:p>
                  </a:txBody>
                  <a:tcPr marL="0" marR="0" marT="0" marB="0" anchor="ctr">
                    <a:lnL w="19049" algn="ctr"/>
                    <a:lnR w="12700" algn="ctr">
                      <a:noFill/>
                    </a:lnR>
                    <a:lnT w="12700" algn="ctr">
                      <a:noFill/>
                    </a:lnT>
                    <a:lnB w="12700" algn="ctr">
                      <a:noFill/>
                    </a:lnB>
                    <a:noFill/>
                  </a:tcPr>
                </a:tc>
                <a:tc hMerge="1">
                  <a:txBody>
                    <a:bodyPr/>
                    <a:p>
                      <a:endParaRPr/>
                    </a:p>
                  </a:txBody>
                </a:tc>
                <a:tc hMerge="1">
                  <a:txBody>
                    <a:bodyPr/>
                    <a:p>
                      <a:endParaRPr/>
                    </a:p>
                  </a:txBody>
                </a:tc>
              </a:tr>
              <a:tr h="247650">
                <a:tc>
                  <a:txBody>
                    <a:bodyPr/>
                    <a:p>
                      <a:pPr algn="l">
                        <a:defRPr/>
                      </a:pPr>
                      <a:endParaRPr>
                        <a:solidFill>
                          <a:schemeClr val="tx1"/>
                        </a:solidFill>
                      </a:endParaRPr>
                    </a:p>
                  </a:txBody>
                  <a:tcPr marL="0" marR="0" marT="0" marB="0" anchor="ctr">
                    <a:lnL w="19049" algn="ctr"/>
                    <a:lnR w="12700" algn="ctr">
                      <a:noFill/>
                    </a:lnR>
                    <a:lnT w="12700" algn="ctr">
                      <a:noFill/>
                    </a:lnT>
                    <a:lnB w="12700" algn="ctr">
                      <a:noFill/>
                    </a:lnB>
                    <a:noFill/>
                  </a:tcPr>
                </a:tc>
                <a:tc>
                  <a:txBody>
                    <a:bodyPr/>
                    <a:p>
                      <a:pPr>
                        <a:defRPr/>
                      </a:pPr>
                      <a:endParaRPr>
                        <a:solidFill>
                          <a:schemeClr val="tx1"/>
                        </a:solidFill>
                      </a:endParaRPr>
                    </a:p>
                  </a:txBody>
                  <a:tcPr marL="0" marR="0" marT="0" marB="0" anchor="ctr">
                    <a:lnL w="12700" algn="ctr">
                      <a:noFill/>
                    </a:lnL>
                    <a:lnR w="12700" algn="ctr">
                      <a:noFill/>
                    </a:lnR>
                    <a:lnT w="12700" algn="ctr">
                      <a:noFill/>
                    </a:lnT>
                    <a:lnB w="12700" algn="ctr">
                      <a:noFill/>
                    </a:lnB>
                    <a:noFill/>
                  </a:tcPr>
                </a:tc>
                <a:tc>
                  <a:txBody>
                    <a:bodyPr/>
                    <a:p>
                      <a:pPr marL="217793" marR="0" indent="-217793" algn="l" defTabSz="914400">
                        <a:lnSpc>
                          <a:spcPct val="100000"/>
                        </a:lnSpc>
                        <a:spcBef>
                          <a:spcPts val="0"/>
                        </a:spcBef>
                        <a:spcAft>
                          <a:spcPts val="0"/>
                        </a:spcAft>
                        <a:buClr>
                          <a:srgbClr val="7030A0"/>
                        </a:buClr>
                        <a:buFont typeface="Wingdings"/>
                        <a:buChar char="Ø"/>
                        <a:defRPr/>
                      </a:pPr>
                      <a:r>
                        <a:rPr sz="1200" b="1" i="0" u="none" strike="noStrike" cap="none" spc="0">
                          <a:solidFill>
                            <a:schemeClr val="tx1"/>
                          </a:solidFill>
                          <a:latin typeface="Arial"/>
                          <a:ea typeface="Arial"/>
                          <a:cs typeface="Arial"/>
                        </a:rPr>
                        <a:t>Encourager la mutualisation des outils et de la connaissance</a:t>
                      </a:r>
                      <a:endParaRPr strike="noStrike" cap="none" spc="0">
                        <a:solidFill>
                          <a:schemeClr val="tx1"/>
                        </a:solidFill>
                      </a:endParaRPr>
                    </a:p>
                  </a:txBody>
                  <a:tcPr marL="0" marR="0" marT="0" marB="0" anchor="ctr">
                    <a:lnL w="12700" algn="ctr">
                      <a:noFill/>
                    </a:lnL>
                    <a:lnR w="12700" algn="ctr">
                      <a:noFill/>
                    </a:lnR>
                    <a:lnT w="12700" algn="ctr">
                      <a:noFill/>
                    </a:lnT>
                    <a:lnB w="12700" algn="ctr">
                      <a:noFill/>
                    </a:lnB>
                    <a:noFill/>
                  </a:tcPr>
                </a:tc>
              </a:tr>
              <a:tr h="247650">
                <a:tc>
                  <a:txBody>
                    <a:bodyPr/>
                    <a:p>
                      <a:pPr algn="l">
                        <a:defRPr/>
                      </a:pPr>
                      <a:endParaRPr>
                        <a:solidFill>
                          <a:schemeClr val="tx1"/>
                        </a:solidFill>
                      </a:endParaRPr>
                    </a:p>
                  </a:txBody>
                  <a:tcPr marL="0" marR="0" marT="0" marB="0" anchor="ctr">
                    <a:lnL w="19049" algn="ctr"/>
                    <a:lnR w="12700" algn="ctr">
                      <a:noFill/>
                    </a:lnR>
                    <a:lnT w="12700" algn="ctr">
                      <a:noFill/>
                    </a:lnT>
                    <a:lnB w="12700" algn="ctr">
                      <a:noFill/>
                    </a:lnB>
                    <a:noFill/>
                  </a:tcPr>
                </a:tc>
                <a:tc>
                  <a:txBody>
                    <a:bodyPr/>
                    <a:p>
                      <a:pPr>
                        <a:defRPr/>
                      </a:pPr>
                      <a:endParaRPr>
                        <a:solidFill>
                          <a:schemeClr val="tx1"/>
                        </a:solidFill>
                      </a:endParaRPr>
                    </a:p>
                  </a:txBody>
                  <a:tcPr marL="0" marR="0" marT="0" marB="0" anchor="ctr">
                    <a:lnL w="12700" algn="ctr">
                      <a:noFill/>
                    </a:lnL>
                    <a:lnR w="12700" algn="ctr">
                      <a:noFill/>
                    </a:lnR>
                    <a:lnT w="12700" algn="ctr">
                      <a:noFill/>
                    </a:lnT>
                    <a:lnB w="12700" algn="ctr">
                      <a:noFill/>
                    </a:lnB>
                    <a:noFill/>
                  </a:tcPr>
                </a:tc>
                <a:tc>
                  <a:txBody>
                    <a:bodyPr/>
                    <a:p>
                      <a:pPr marL="217793" marR="0" indent="-217793" algn="l" defTabSz="914400">
                        <a:lnSpc>
                          <a:spcPct val="100000"/>
                        </a:lnSpc>
                        <a:spcBef>
                          <a:spcPts val="0"/>
                        </a:spcBef>
                        <a:spcAft>
                          <a:spcPts val="0"/>
                        </a:spcAft>
                        <a:buClr>
                          <a:srgbClr val="7030A0"/>
                        </a:buClr>
                        <a:buFont typeface="Wingdings"/>
                        <a:buChar char="Ø"/>
                        <a:defRPr/>
                      </a:pPr>
                      <a:r>
                        <a:rPr sz="1200" b="1" i="0" u="none" strike="noStrike" cap="none" spc="0">
                          <a:solidFill>
                            <a:schemeClr val="tx1"/>
                          </a:solidFill>
                          <a:latin typeface="Arial"/>
                          <a:ea typeface="Arial"/>
                          <a:cs typeface="Arial"/>
                        </a:rPr>
                        <a:t>Valoriser le numérique comme levier d'action</a:t>
                      </a:r>
                      <a:endParaRPr strike="noStrike" cap="none" spc="0">
                        <a:solidFill>
                          <a:schemeClr val="tx1"/>
                        </a:solidFill>
                      </a:endParaRPr>
                    </a:p>
                  </a:txBody>
                  <a:tcPr marL="0" marR="0" marT="0" marB="0" anchor="ctr">
                    <a:lnL w="12700" algn="ctr">
                      <a:noFill/>
                    </a:lnL>
                    <a:lnR w="12700" algn="ctr">
                      <a:noFill/>
                    </a:lnR>
                    <a:lnT w="12700" algn="ctr">
                      <a:noFill/>
                    </a:lnT>
                    <a:lnB w="12700" algn="ctr">
                      <a:noFill/>
                    </a:lnB>
                    <a:noFill/>
                  </a:tcPr>
                </a:tc>
              </a:tr>
              <a:tr h="247650">
                <a:tc gridSpan="3">
                  <a:txBody>
                    <a:bodyPr/>
                    <a:p>
                      <a:pPr algn="l" defTabSz="914400">
                        <a:lnSpc>
                          <a:spcPct val="100000"/>
                        </a:lnSpc>
                        <a:spcBef>
                          <a:spcPts val="0"/>
                        </a:spcBef>
                        <a:spcAft>
                          <a:spcPts val="0"/>
                        </a:spcAft>
                        <a:defRPr/>
                      </a:pPr>
                      <a:r>
                        <a:rPr lang="fr-FR" sz="1800" b="1" i="0" u="none" strike="noStrike" cap="none" spc="0">
                          <a:solidFill>
                            <a:schemeClr val="tx1"/>
                          </a:solidFill>
                          <a:latin typeface="Arial"/>
                          <a:ea typeface="Arial"/>
                          <a:cs typeface="Arial"/>
                        </a:rPr>
                        <a:t>Démarche de labellisation Numérique Responsable </a:t>
                      </a:r>
                      <a:endParaRPr sz="1200" b="1" i="0" u="none" strike="noStrike" cap="none" spc="0">
                        <a:solidFill>
                          <a:schemeClr val="tx1"/>
                        </a:solidFill>
                        <a:latin typeface="Arial"/>
                        <a:ea typeface="Arial"/>
                        <a:cs typeface="Arial"/>
                      </a:endParaRPr>
                    </a:p>
                  </a:txBody>
                  <a:tcPr marL="0" marR="0" marT="0" marB="0" anchor="ctr">
                    <a:lnL w="19049" algn="ctr"/>
                    <a:lnR w="12700" algn="ctr">
                      <a:noFill/>
                    </a:lnR>
                    <a:lnT w="12700" algn="ctr">
                      <a:noFill/>
                    </a:lnT>
                    <a:lnB w="12700" algn="ctr">
                      <a:noFill/>
                    </a:lnB>
                    <a:noFill/>
                  </a:tcPr>
                </a:tc>
                <a:tc hMerge="1">
                  <a:txBody>
                    <a:bodyPr/>
                    <a:p>
                      <a:endParaRPr/>
                    </a:p>
                  </a:txBody>
                </a:tc>
                <a:tc hMerge="1">
                  <a:txBody>
                    <a:bodyPr/>
                    <a:p>
                      <a:endParaRPr/>
                    </a:p>
                  </a:txBody>
                </a:tc>
              </a:tr>
            </a:tbl>
          </a:graphicData>
        </a:graphic>
      </p:graphicFrame>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2" name="Espace réservé du texte 1"/>
          <p:cNvSpPr>
            <a:spLocks noGrp="1"/>
          </p:cNvSpPr>
          <p:nvPr>
            <p:ph type="body" sz="quarter" idx="10"/>
          </p:nvPr>
        </p:nvSpPr>
        <p:spPr bwMode="auto">
          <a:xfrm flipH="0" flipV="0">
            <a:off x="416379" y="667396"/>
            <a:ext cx="8361619" cy="407567"/>
          </a:xfrm>
        </p:spPr>
        <p:txBody>
          <a:bodyPr vertOverflow="overflow" horzOverflow="overflow" vert="horz" wrap="square" lIns="91440" tIns="45720" rIns="91440" bIns="45720" numCol="1" spcCol="0" rtlCol="0" fromWordArt="0" anchor="t" anchorCtr="0" forceAA="0" upright="0" compatLnSpc="0">
            <a:normAutofit/>
          </a:bodyPr>
          <a:lstStyle/>
          <a:p>
            <a:pPr>
              <a:defRPr/>
            </a:pPr>
            <a:r>
              <a:rPr lang="fr-FR"/>
              <a:t>Intégrer le Numérique Responsable (NR) dans la stratégie de l’organisation</a:t>
            </a:r>
            <a:endParaRPr/>
          </a:p>
        </p:txBody>
      </p:sp>
      <p:sp>
        <p:nvSpPr>
          <p:cNvPr id="4" name="Espace réservé du texte 3"/>
          <p:cNvSpPr>
            <a:spLocks noGrp="1"/>
          </p:cNvSpPr>
          <p:nvPr>
            <p:ph type="body" sz="quarter" idx="12"/>
          </p:nvPr>
        </p:nvSpPr>
        <p:spPr bwMode="auto">
          <a:xfrm flipH="0" flipV="0">
            <a:off x="3183000" y="2405258"/>
            <a:ext cx="3472284" cy="506669"/>
          </a:xfrm>
        </p:spPr>
        <p:txBody>
          <a:bodyPr vertOverflow="overflow" horzOverflow="overflow" vert="horz" wrap="square" lIns="91440" tIns="45720" rIns="91440" bIns="45720" numCol="1" spcCol="0" rtlCol="0" fromWordArt="0" anchor="t" anchorCtr="0" forceAA="0" upright="0" compatLnSpc="0">
            <a:normAutofit fontScale="50000" lnSpcReduction="10000"/>
          </a:bodyPr>
          <a:lstStyle/>
          <a:p>
            <a:pPr>
              <a:defRPr/>
            </a:pPr>
            <a:r>
              <a:rPr lang="fr-FR" sz="3600"/>
              <a:t>le Numérique Responsable dans la stratégie globale </a:t>
            </a:r>
            <a:endParaRPr sz="3600"/>
          </a:p>
        </p:txBody>
      </p:sp>
      <p:sp>
        <p:nvSpPr>
          <p:cNvPr id="9" name="Titre 8"/>
          <p:cNvSpPr>
            <a:spLocks noGrp="1"/>
          </p:cNvSpPr>
          <p:nvPr>
            <p:ph type="ctrTitle"/>
          </p:nvPr>
        </p:nvSpPr>
        <p:spPr bwMode="auto"/>
        <p:txBody>
          <a:bodyPr/>
          <a:lstStyle/>
          <a:p>
            <a:pPr>
              <a:defRPr/>
            </a:pPr>
            <a:r>
              <a:rPr lang="fr-FR" sz="2200"/>
              <a:t>Stratégie et Gouvernance</a:t>
            </a:r>
            <a:endParaRPr sz="2200"/>
          </a:p>
        </p:txBody>
      </p:sp>
      <p:pic>
        <p:nvPicPr>
          <p:cNvPr id="383782282" name=""/>
          <p:cNvPicPr>
            <a:picLocks noChangeAspect="1"/>
          </p:cNvPicPr>
          <p:nvPr/>
        </p:nvPicPr>
        <p:blipFill>
          <a:blip r:embed="rId3"/>
          <a:stretch/>
        </p:blipFill>
        <p:spPr bwMode="auto">
          <a:xfrm flipH="0" flipV="0">
            <a:off x="2847193" y="3103988"/>
            <a:ext cx="5095842" cy="3294126"/>
          </a:xfrm>
          <a:prstGeom prst="rect">
            <a:avLst/>
          </a:prstGeom>
        </p:spPr>
      </p:pic>
      <p:pic>
        <p:nvPicPr>
          <p:cNvPr id="1639675118" name=""/>
          <p:cNvPicPr>
            <a:picLocks noChangeAspect="1"/>
          </p:cNvPicPr>
          <p:nvPr/>
        </p:nvPicPr>
        <p:blipFill>
          <a:blip r:embed="rId4"/>
          <a:stretch/>
        </p:blipFill>
        <p:spPr bwMode="auto">
          <a:xfrm flipH="0" flipV="0">
            <a:off x="149678" y="1423766"/>
            <a:ext cx="2540597" cy="3624483"/>
          </a:xfrm>
          <a:prstGeom prst="rect">
            <a:avLst/>
          </a:prstGeom>
        </p:spPr>
      </p:pic>
      <p:sp>
        <p:nvSpPr>
          <p:cNvPr id="19902598" name=""/>
          <p:cNvSpPr/>
          <p:nvPr/>
        </p:nvSpPr>
        <p:spPr bwMode="auto">
          <a:xfrm flipH="0" flipV="0">
            <a:off x="4056321" y="4299856"/>
            <a:ext cx="680356" cy="1469571"/>
          </a:xfrm>
          <a:prstGeom prst="ellipse">
            <a:avLst/>
          </a:prstGeom>
          <a:noFill/>
          <a:ln w="19050" cap="flat" cmpd="sng" algn="ctr">
            <a:solidFill>
              <a:srgbClr val="FF0000"/>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sp>
      <p:sp>
        <p:nvSpPr>
          <p:cNvPr id="1200155695" name=""/>
          <p:cNvSpPr/>
          <p:nvPr/>
        </p:nvSpPr>
        <p:spPr bwMode="auto">
          <a:xfrm rot="5399976" flipH="0" flipV="0">
            <a:off x="4154292" y="2574471"/>
            <a:ext cx="680356" cy="1469570"/>
          </a:xfrm>
          <a:prstGeom prst="ellipse">
            <a:avLst/>
          </a:prstGeom>
          <a:noFill/>
          <a:ln w="19050" cap="flat" cmpd="sng" algn="ctr">
            <a:solidFill>
              <a:srgbClr val="FF0000"/>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sp>
      <p:pic>
        <p:nvPicPr>
          <p:cNvPr id="1347607888" name=""/>
          <p:cNvPicPr>
            <a:picLocks noChangeAspect="1"/>
          </p:cNvPicPr>
          <p:nvPr/>
        </p:nvPicPr>
        <p:blipFill>
          <a:blip r:embed="rId5"/>
          <a:stretch/>
        </p:blipFill>
        <p:spPr bwMode="auto">
          <a:xfrm flipH="0" flipV="0">
            <a:off x="7943036" y="939539"/>
            <a:ext cx="4192665" cy="5841546"/>
          </a:xfrm>
          <a:prstGeom prst="rect">
            <a:avLst/>
          </a:prstGeom>
        </p:spPr>
      </p:pic>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2121235160" name="Espace réservé du texte 1"/>
          <p:cNvSpPr>
            <a:spLocks noGrp="1"/>
          </p:cNvSpPr>
          <p:nvPr>
            <p:ph type="body" sz="quarter" idx="10"/>
          </p:nvPr>
        </p:nvSpPr>
        <p:spPr bwMode="auto">
          <a:xfrm flipH="0" flipV="0">
            <a:off x="525236" y="867101"/>
            <a:ext cx="10184977" cy="425576"/>
          </a:xfrm>
        </p:spPr>
        <p:txBody>
          <a:bodyPr vertOverflow="overflow" horzOverflow="overflow" vert="horz" wrap="square" lIns="91440" tIns="45720" rIns="91440" bIns="45720" numCol="1" spcCol="0" rtlCol="0" fromWordArt="0" anchor="t" anchorCtr="0" forceAA="0" upright="0" compatLnSpc="0">
            <a:normAutofit/>
          </a:bodyPr>
          <a:lstStyle/>
          <a:p>
            <a:pPr>
              <a:defRPr/>
            </a:pPr>
            <a:r>
              <a:rPr lang="fr-FR"/>
              <a:t>Formaliser sa politique « Numérique Responsable »</a:t>
            </a:r>
            <a:endParaRPr/>
          </a:p>
        </p:txBody>
      </p:sp>
      <p:sp>
        <p:nvSpPr>
          <p:cNvPr id="938011163" name="Titre 8"/>
          <p:cNvSpPr>
            <a:spLocks noGrp="1"/>
          </p:cNvSpPr>
          <p:nvPr>
            <p:ph type="ctrTitle"/>
          </p:nvPr>
        </p:nvSpPr>
        <p:spPr bwMode="auto"/>
        <p:txBody>
          <a:bodyPr/>
          <a:lstStyle/>
          <a:p>
            <a:pPr>
              <a:defRPr/>
            </a:pPr>
            <a:r>
              <a:rPr lang="fr-FR" sz="2200"/>
              <a:t>Stratégie et Gouvernance </a:t>
            </a:r>
            <a:endParaRPr sz="2200"/>
          </a:p>
        </p:txBody>
      </p:sp>
      <p:pic>
        <p:nvPicPr>
          <p:cNvPr id="417172107" name=""/>
          <p:cNvPicPr>
            <a:picLocks noChangeAspect="1"/>
          </p:cNvPicPr>
          <p:nvPr/>
        </p:nvPicPr>
        <p:blipFill>
          <a:blip r:embed="rId3"/>
          <a:stretch/>
        </p:blipFill>
        <p:spPr bwMode="auto">
          <a:xfrm flipH="0" flipV="0">
            <a:off x="3658459" y="1536175"/>
            <a:ext cx="6962053" cy="1198859"/>
          </a:xfrm>
          <a:prstGeom prst="rect">
            <a:avLst/>
          </a:prstGeom>
        </p:spPr>
      </p:pic>
      <p:pic>
        <p:nvPicPr>
          <p:cNvPr id="97931134" name=""/>
          <p:cNvPicPr>
            <a:picLocks noChangeAspect="1"/>
          </p:cNvPicPr>
          <p:nvPr/>
        </p:nvPicPr>
        <p:blipFill>
          <a:blip r:embed="rId4"/>
          <a:stretch/>
        </p:blipFill>
        <p:spPr bwMode="auto">
          <a:xfrm flipH="0" flipV="0">
            <a:off x="3039762" y="2735034"/>
            <a:ext cx="5138367" cy="3355951"/>
          </a:xfrm>
          <a:prstGeom prst="rect">
            <a:avLst/>
          </a:prstGeom>
        </p:spPr>
      </p:pic>
      <p:pic>
        <p:nvPicPr>
          <p:cNvPr id="2122468784" name=""/>
          <p:cNvPicPr>
            <a:picLocks noChangeAspect="1"/>
          </p:cNvPicPr>
          <p:nvPr/>
        </p:nvPicPr>
        <p:blipFill>
          <a:blip r:embed="rId5"/>
          <a:srcRect l="0" t="34290" r="0" b="0"/>
          <a:stretch/>
        </p:blipFill>
        <p:spPr bwMode="auto">
          <a:xfrm flipH="0" flipV="0">
            <a:off x="7947593" y="2619374"/>
            <a:ext cx="2768000" cy="2209466"/>
          </a:xfrm>
          <a:prstGeom prst="rect">
            <a:avLst/>
          </a:prstGeom>
        </p:spPr>
      </p:pic>
      <p:pic>
        <p:nvPicPr>
          <p:cNvPr id="1814652045" name=""/>
          <p:cNvPicPr>
            <a:picLocks noChangeAspect="1"/>
          </p:cNvPicPr>
          <p:nvPr/>
        </p:nvPicPr>
        <p:blipFill>
          <a:blip r:embed="rId6"/>
          <a:stretch/>
        </p:blipFill>
        <p:spPr bwMode="auto">
          <a:xfrm flipH="0" flipV="0">
            <a:off x="338388" y="1228223"/>
            <a:ext cx="2745986" cy="3908241"/>
          </a:xfrm>
          <a:prstGeom prst="rect">
            <a:avLst/>
          </a:prstGeom>
        </p:spPr>
      </p:pic>
      <p:sp>
        <p:nvSpPr>
          <p:cNvPr id="1853338543" name=""/>
          <p:cNvSpPr txBox="1"/>
          <p:nvPr/>
        </p:nvSpPr>
        <p:spPr bwMode="auto">
          <a:xfrm flipH="0" flipV="0">
            <a:off x="8298514" y="5013157"/>
            <a:ext cx="3496942" cy="1189079"/>
          </a:xfrm>
          <a:prstGeom prst="rect">
            <a:avLst/>
          </a:prstGeom>
          <a:solidFill>
            <a:schemeClr val="bg1">
              <a:lumMod val="95000"/>
            </a:schemeClr>
          </a:solidFill>
        </p:spPr>
        <p:txBody>
          <a:bodyPr vertOverflow="overflow" horzOverflow="overflow" vert="horz" wrap="square" lIns="91440" tIns="45720" rIns="91440" bIns="45720" numCol="1" spcCol="0" rtlCol="0" fromWordArt="0" anchor="t" anchorCtr="0" forceAA="0" upright="0" compatLnSpc="0">
            <a:spAutoFit/>
          </a:bodyPr>
          <a:p>
            <a:pPr>
              <a:defRPr/>
            </a:pPr>
            <a:r>
              <a:rPr b="1" i="1">
                <a:solidFill>
                  <a:srgbClr val="7030A0"/>
                </a:solidFill>
              </a:rPr>
              <a:t>A venir : </a:t>
            </a:r>
            <a:r>
              <a:rPr/>
              <a:t>Intégration dans le Schéma Directeur DD&amp;RSE de la politique NR et des engagements pris</a:t>
            </a:r>
            <a:endParaRPr/>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835811845" name="Espace réservé du texte 1"/>
          <p:cNvSpPr>
            <a:spLocks noGrp="1"/>
          </p:cNvSpPr>
          <p:nvPr>
            <p:ph type="body" sz="quarter" idx="10"/>
          </p:nvPr>
        </p:nvSpPr>
        <p:spPr bwMode="auto">
          <a:xfrm flipH="0" flipV="0">
            <a:off x="525236" y="867101"/>
            <a:ext cx="10184977" cy="425576"/>
          </a:xfrm>
        </p:spPr>
        <p:txBody>
          <a:bodyPr vertOverflow="overflow" horzOverflow="overflow" vert="horz" wrap="square" lIns="91440" tIns="45720" rIns="91440" bIns="45720" numCol="1" spcCol="0" rtlCol="0" fromWordArt="0" anchor="t" anchorCtr="0" forceAA="0" upright="0" compatLnSpc="0">
            <a:normAutofit/>
          </a:bodyPr>
          <a:lstStyle/>
          <a:p>
            <a:pPr>
              <a:defRPr/>
            </a:pPr>
            <a:r>
              <a:rPr lang="fr-FR"/>
              <a:t>Déployer sa politique « Numérique Responsable »</a:t>
            </a:r>
            <a:endParaRPr/>
          </a:p>
        </p:txBody>
      </p:sp>
      <p:sp>
        <p:nvSpPr>
          <p:cNvPr id="618072301" name="Titre 8"/>
          <p:cNvSpPr>
            <a:spLocks noGrp="1"/>
          </p:cNvSpPr>
          <p:nvPr>
            <p:ph type="ctrTitle"/>
          </p:nvPr>
        </p:nvSpPr>
        <p:spPr bwMode="auto"/>
        <p:txBody>
          <a:bodyPr/>
          <a:lstStyle/>
          <a:p>
            <a:pPr>
              <a:defRPr/>
            </a:pPr>
            <a:r>
              <a:rPr lang="fr-FR" sz="2200"/>
              <a:t>Stratégie et Gouvernance </a:t>
            </a:r>
            <a:endParaRPr sz="2200"/>
          </a:p>
        </p:txBody>
      </p:sp>
      <p:graphicFrame>
        <p:nvGraphicFramePr>
          <p:cNvPr id="2131541905" name=""/>
          <p:cNvGraphicFramePr>
            <a:graphicFrameLocks xmlns:a="http://schemas.openxmlformats.org/drawingml/2006/main"/>
          </p:cNvGraphicFramePr>
          <p:nvPr/>
        </p:nvGraphicFramePr>
        <p:xfrm flipH="0" flipV="0">
          <a:off x="-200208" y="1422634"/>
          <a:ext cx="4562954" cy="3041969"/>
          <a:chOff x="0" y="0"/>
          <a:chExt cx="4562954" cy="3041969"/>
        </p:xfrm>
        <a:graphic>
          <a:graphicData uri="http://schemas.openxmlformats.org/drawingml/2006/diagram">
            <dgm:relIds xmlns:dgm="http://schemas.openxmlformats.org/drawingml/2006/diagram" xmlns:r="http://schemas.openxmlformats.org/officeDocument/2006/relationships" r:dm="rId4" r:lo="rId6" r:qs="rId7" r:cs="rId5"/>
          </a:graphicData>
        </a:graphic>
      </p:graphicFrame>
      <p:sp>
        <p:nvSpPr>
          <p:cNvPr id="1131798844" name=""/>
          <p:cNvSpPr txBox="1"/>
          <p:nvPr/>
        </p:nvSpPr>
        <p:spPr bwMode="auto">
          <a:xfrm flipH="0" flipV="0">
            <a:off x="4869729" y="1388986"/>
            <a:ext cx="7352204" cy="2286359"/>
          </a:xfrm>
          <a:prstGeom prst="rect">
            <a:avLst/>
          </a:prstGeom>
          <a:noFill/>
        </p:spPr>
        <p:txBody>
          <a:bodyPr vertOverflow="overflow" horzOverflow="overflow" vert="horz" wrap="square" lIns="91440" tIns="45720" rIns="91440" bIns="45720" numCol="1" spcCol="0" rtlCol="0" fromWordArt="0" anchor="t" anchorCtr="0" forceAA="0" upright="0" compatLnSpc="0">
            <a:spAutoFit/>
          </a:bodyPr>
          <a:p>
            <a:pPr>
              <a:defRPr/>
            </a:pPr>
            <a:endParaRPr/>
          </a:p>
          <a:p>
            <a:pPr>
              <a:defRPr/>
            </a:pPr>
            <a:r>
              <a:rPr/>
              <a:t>Deux délégués Numérique Responsable avec une équipe fonctionnelle multi-services</a:t>
            </a:r>
            <a:endParaRPr/>
          </a:p>
          <a:p>
            <a:pPr>
              <a:defRPr/>
            </a:pPr>
            <a:endParaRPr/>
          </a:p>
          <a:p>
            <a:pPr>
              <a:defRPr/>
            </a:pPr>
            <a:r>
              <a:rPr/>
              <a:t>Certificat connaissance NR</a:t>
            </a:r>
            <a:endParaRPr/>
          </a:p>
          <a:p>
            <a:pPr>
              <a:defRPr/>
            </a:pPr>
            <a:endParaRPr/>
          </a:p>
          <a:p>
            <a:pPr>
              <a:defRPr/>
            </a:pPr>
            <a:endParaRPr/>
          </a:p>
          <a:p>
            <a:pPr>
              <a:defRPr/>
            </a:pPr>
            <a:endParaRPr/>
          </a:p>
        </p:txBody>
      </p:sp>
      <p:pic>
        <p:nvPicPr>
          <p:cNvPr id="926292564" name=""/>
          <p:cNvPicPr>
            <a:picLocks noChangeAspect="1"/>
          </p:cNvPicPr>
          <p:nvPr/>
        </p:nvPicPr>
        <p:blipFill>
          <a:blip r:embed="rId8"/>
          <a:stretch/>
        </p:blipFill>
        <p:spPr bwMode="auto">
          <a:xfrm flipH="0" flipV="0">
            <a:off x="7046562" y="2928921"/>
            <a:ext cx="4967637" cy="3208523"/>
          </a:xfrm>
          <a:prstGeom prst="rect">
            <a:avLst/>
          </a:prstGeom>
        </p:spPr>
      </p:pic>
      <p:cxnSp>
        <p:nvCxnSpPr>
          <p:cNvPr id="0" name=""/>
          <p:cNvCxnSpPr/>
          <p:nvPr/>
        </p:nvCxnSpPr>
        <p:spPr bwMode="auto">
          <a:xfrm flipH="0" flipV="1">
            <a:off x="3820386" y="1904999"/>
            <a:ext cx="952499" cy="257968"/>
          </a:xfrm>
          <a:prstGeom prst="line">
            <a:avLst/>
          </a:prstGeom>
          <a:ln>
            <a:tailEnd type="arrow" len="med"/>
          </a:ln>
        </p:spPr>
        <p:style>
          <a:lnRef idx="1">
            <a:schemeClr val="accent1">
              <a:shade val="50000"/>
            </a:schemeClr>
          </a:lnRef>
          <a:fillRef idx="0">
            <a:schemeClr val="accent1"/>
          </a:fillRef>
          <a:effectRef idx="0">
            <a:schemeClr val="accent1"/>
          </a:effectRef>
          <a:fontRef idx="minor">
            <a:schemeClr val="tx1"/>
          </a:fontRef>
        </p:style>
      </p:cxnSp>
      <p:cxnSp>
        <p:nvCxnSpPr>
          <p:cNvPr id="0" name=""/>
          <p:cNvCxnSpPr/>
          <p:nvPr/>
        </p:nvCxnSpPr>
        <p:spPr bwMode="auto">
          <a:xfrm flipH="0" flipV="1">
            <a:off x="4114044" y="2758281"/>
            <a:ext cx="738216" cy="170640"/>
          </a:xfrm>
          <a:prstGeom prst="line">
            <a:avLst/>
          </a:prstGeom>
          <a:ln>
            <a:tailEnd type="arrow" len="med"/>
          </a:ln>
        </p:spPr>
        <p:style>
          <a:lnRef idx="1">
            <a:schemeClr val="accent1">
              <a:shade val="50000"/>
            </a:schemeClr>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pic>
        <p:nvPicPr>
          <p:cNvPr id="59737109" name=""/>
          <p:cNvPicPr>
            <a:picLocks noChangeAspect="1"/>
          </p:cNvPicPr>
          <p:nvPr/>
        </p:nvPicPr>
        <p:blipFill>
          <a:blip r:embed="rId3"/>
          <a:stretch/>
        </p:blipFill>
        <p:spPr bwMode="auto">
          <a:xfrm flipH="0" flipV="0">
            <a:off x="2559843" y="3429000"/>
            <a:ext cx="2497363" cy="3398475"/>
          </a:xfrm>
          <a:prstGeom prst="rect">
            <a:avLst/>
          </a:prstGeom>
        </p:spPr>
      </p:pic>
      <p:sp>
        <p:nvSpPr>
          <p:cNvPr id="1704417550" name="Espace réservé du texte 1"/>
          <p:cNvSpPr>
            <a:spLocks noGrp="1"/>
          </p:cNvSpPr>
          <p:nvPr>
            <p:ph type="body" sz="quarter" idx="10"/>
          </p:nvPr>
        </p:nvSpPr>
        <p:spPr bwMode="auto">
          <a:xfrm flipH="0" flipV="0">
            <a:off x="525235" y="867100"/>
            <a:ext cx="10184976" cy="425575"/>
          </a:xfrm>
        </p:spPr>
        <p:txBody>
          <a:bodyPr vertOverflow="overflow" horzOverflow="overflow" vert="horz" wrap="square" lIns="91440" tIns="45720" rIns="91440" bIns="45720" numCol="1" spcCol="0" rtlCol="0" fromWordArt="0" anchor="t" anchorCtr="0" forceAA="0" upright="0" compatLnSpc="0">
            <a:normAutofit/>
          </a:bodyPr>
          <a:lstStyle/>
          <a:p>
            <a:pPr>
              <a:defRPr/>
            </a:pPr>
            <a:r>
              <a:rPr lang="fr-FR"/>
              <a:t>Déployer sa politique « Numérique Responsable »</a:t>
            </a:r>
            <a:endParaRPr/>
          </a:p>
        </p:txBody>
      </p:sp>
      <p:sp>
        <p:nvSpPr>
          <p:cNvPr id="399165802" name="Titre 8"/>
          <p:cNvSpPr>
            <a:spLocks noGrp="1"/>
          </p:cNvSpPr>
          <p:nvPr>
            <p:ph type="ctrTitle"/>
          </p:nvPr>
        </p:nvSpPr>
        <p:spPr bwMode="auto"/>
        <p:txBody>
          <a:bodyPr/>
          <a:lstStyle/>
          <a:p>
            <a:pPr>
              <a:defRPr/>
            </a:pPr>
            <a:r>
              <a:rPr lang="fr-FR" sz="2200"/>
              <a:t>Stratégie et Gouvernance </a:t>
            </a:r>
            <a:endParaRPr sz="2200"/>
          </a:p>
        </p:txBody>
      </p:sp>
      <p:graphicFrame>
        <p:nvGraphicFramePr>
          <p:cNvPr id="67147570" name=""/>
          <p:cNvGraphicFramePr>
            <a:graphicFrameLocks xmlns:a="http://schemas.openxmlformats.org/drawingml/2006/main"/>
          </p:cNvGraphicFramePr>
          <p:nvPr/>
        </p:nvGraphicFramePr>
        <p:xfrm flipH="0" flipV="0">
          <a:off x="464034" y="1144822"/>
          <a:ext cx="4562954" cy="3041969"/>
          <a:chOff x="0" y="0"/>
          <a:chExt cx="4562954" cy="3041969"/>
        </p:xfrm>
        <a:graphic>
          <a:graphicData uri="http://schemas.openxmlformats.org/drawingml/2006/diagram">
            <dgm:relIds xmlns:dgm="http://schemas.openxmlformats.org/drawingml/2006/diagram" xmlns:r="http://schemas.openxmlformats.org/officeDocument/2006/relationships" r:dm="rId5" r:lo="rId7" r:qs="rId8" r:cs="rId6"/>
          </a:graphicData>
        </a:graphic>
      </p:graphicFrame>
      <p:sp>
        <p:nvSpPr>
          <p:cNvPr id="1717377474" name=""/>
          <p:cNvSpPr txBox="1"/>
          <p:nvPr/>
        </p:nvSpPr>
        <p:spPr bwMode="auto">
          <a:xfrm flipH="0" flipV="0">
            <a:off x="5478905" y="1019787"/>
            <a:ext cx="5903951" cy="2286359"/>
          </a:xfrm>
          <a:prstGeom prst="rect">
            <a:avLst/>
          </a:prstGeom>
          <a:noFill/>
        </p:spPr>
        <p:txBody>
          <a:bodyPr vertOverflow="overflow" horzOverflow="overflow" vert="horz" wrap="square" lIns="91440" tIns="45720" rIns="91440" bIns="45720" numCol="1" spcCol="0" rtlCol="0" fromWordArt="0" anchor="t" anchorCtr="0" forceAA="0" upright="0" compatLnSpc="0">
            <a:spAutoFit/>
          </a:bodyPr>
          <a:p>
            <a:pPr>
              <a:defRPr/>
            </a:pPr>
            <a:endParaRPr/>
          </a:p>
          <a:p>
            <a:pPr>
              <a:defRPr/>
            </a:pPr>
            <a:r>
              <a:rPr/>
              <a:t>Deux délégués Numérique Responsable</a:t>
            </a:r>
            <a:endParaRPr/>
          </a:p>
          <a:p>
            <a:pPr>
              <a:defRPr/>
            </a:pPr>
            <a:endParaRPr/>
          </a:p>
          <a:p>
            <a:pPr>
              <a:defRPr/>
            </a:pPr>
            <a:endParaRPr/>
          </a:p>
          <a:p>
            <a:pPr>
              <a:defRPr/>
            </a:pPr>
            <a:r>
              <a:rPr/>
              <a:t>Certificat connaissance NR</a:t>
            </a:r>
            <a:endParaRPr/>
          </a:p>
          <a:p>
            <a:pPr>
              <a:defRPr/>
            </a:pPr>
            <a:endParaRPr/>
          </a:p>
          <a:p>
            <a:pPr>
              <a:defRPr/>
            </a:pPr>
            <a:endParaRPr/>
          </a:p>
          <a:p>
            <a:pPr>
              <a:defRPr/>
            </a:pPr>
            <a:endParaRPr/>
          </a:p>
        </p:txBody>
      </p:sp>
      <p:cxnSp>
        <p:nvCxnSpPr>
          <p:cNvPr id="477481786" name=""/>
          <p:cNvCxnSpPr/>
          <p:nvPr/>
        </p:nvCxnSpPr>
        <p:spPr bwMode="auto">
          <a:xfrm flipH="0" flipV="1">
            <a:off x="4447031" y="1587499"/>
            <a:ext cx="1091406" cy="247686"/>
          </a:xfrm>
          <a:prstGeom prst="line">
            <a:avLst/>
          </a:prstGeom>
          <a:ln>
            <a:tailEnd type="arrow" len="med"/>
          </a:ln>
        </p:spPr>
        <p:style>
          <a:lnRef idx="1">
            <a:schemeClr val="accent1">
              <a:shade val="50000"/>
            </a:schemeClr>
          </a:lnRef>
          <a:fillRef idx="0">
            <a:schemeClr val="accent1"/>
          </a:fillRef>
          <a:effectRef idx="0">
            <a:schemeClr val="accent1"/>
          </a:effectRef>
          <a:fontRef idx="minor">
            <a:schemeClr val="tx1"/>
          </a:fontRef>
        </p:style>
      </p:cxnSp>
      <p:cxnSp>
        <p:nvCxnSpPr>
          <p:cNvPr id="985490769" name=""/>
          <p:cNvCxnSpPr/>
          <p:nvPr/>
        </p:nvCxnSpPr>
        <p:spPr bwMode="auto">
          <a:xfrm flipH="0" flipV="1">
            <a:off x="4804218" y="2341562"/>
            <a:ext cx="734218" cy="190605"/>
          </a:xfrm>
          <a:prstGeom prst="line">
            <a:avLst/>
          </a:prstGeom>
          <a:ln>
            <a:tailEnd type="arrow" len="med"/>
          </a:ln>
        </p:spPr>
        <p:style>
          <a:lnRef idx="1">
            <a:schemeClr val="accent1">
              <a:shade val="50000"/>
            </a:schemeClr>
          </a:lnRef>
          <a:fillRef idx="0">
            <a:schemeClr val="accent1"/>
          </a:fillRef>
          <a:effectRef idx="0">
            <a:schemeClr val="accent1"/>
          </a:effectRef>
          <a:fontRef idx="minor">
            <a:schemeClr val="tx1"/>
          </a:fontRef>
        </p:style>
      </p:cxnSp>
      <p:sp>
        <p:nvSpPr>
          <p:cNvPr id="2031745650" name=""/>
          <p:cNvSpPr txBox="1"/>
          <p:nvPr/>
        </p:nvSpPr>
        <p:spPr bwMode="auto">
          <a:xfrm flipH="0" flipV="0">
            <a:off x="5478906" y="2532168"/>
            <a:ext cx="6925673" cy="2286359"/>
          </a:xfrm>
          <a:prstGeom prst="rect">
            <a:avLst/>
          </a:prstGeom>
          <a:noFill/>
        </p:spPr>
        <p:txBody>
          <a:bodyPr vertOverflow="overflow" horzOverflow="overflow" vert="horz" wrap="square" lIns="91440" tIns="45720" rIns="91440" bIns="45720" numCol="1" spcCol="0" rtlCol="0" fromWordArt="0" anchor="t" anchorCtr="0" forceAA="0" upright="0" compatLnSpc="0">
            <a:spAutoFit/>
          </a:bodyPr>
          <a:p>
            <a:pPr>
              <a:defRPr/>
            </a:pPr>
            <a:r>
              <a:rPr lang="fr-FR" sz="1800" b="0" i="0" u="none" strike="noStrike" cap="none" spc="0">
                <a:solidFill>
                  <a:schemeClr val="tx1"/>
                </a:solidFill>
                <a:latin typeface="Arial"/>
                <a:ea typeface="Arial"/>
                <a:cs typeface="Arial"/>
              </a:rPr>
              <a:t>Plan d’actions </a:t>
            </a:r>
            <a:r>
              <a:rPr lang="fr-FR" sz="1800" b="0" i="0" u="none" strike="noStrike" cap="none" spc="0">
                <a:solidFill>
                  <a:schemeClr val="tx1"/>
                </a:solidFill>
                <a:latin typeface="Arial"/>
                <a:ea typeface="Arial"/>
                <a:cs typeface="Arial"/>
              </a:rPr>
              <a:t>en lien avec auto-évaluation NR</a:t>
            </a:r>
            <a:r>
              <a:rPr/>
              <a:t> et le </a:t>
            </a:r>
            <a:r>
              <a:rPr lang="fr-FR" sz="1800" b="0" i="0" u="none" strike="noStrike" cap="none" spc="0">
                <a:solidFill>
                  <a:schemeClr val="tx1"/>
                </a:solidFill>
                <a:latin typeface="Arial"/>
                <a:ea typeface="Arial"/>
                <a:cs typeface="Arial"/>
              </a:rPr>
              <a:t>"guide des Bonnes Pratiques NR pour les organisations" publié par l'INR</a:t>
            </a:r>
            <a:endParaRPr sz="1800"/>
          </a:p>
          <a:p>
            <a:pPr>
              <a:defRPr/>
            </a:pPr>
            <a:endParaRPr sz="1800"/>
          </a:p>
          <a:p>
            <a:pPr>
              <a:defRPr/>
            </a:pPr>
            <a:endParaRPr sz="1800"/>
          </a:p>
          <a:p>
            <a:pPr>
              <a:defRPr/>
            </a:pPr>
            <a:endParaRPr sz="1800"/>
          </a:p>
          <a:p>
            <a:pPr>
              <a:defRPr/>
            </a:pPr>
            <a:endParaRPr sz="1800"/>
          </a:p>
          <a:p>
            <a:pPr>
              <a:defRPr/>
            </a:pPr>
            <a:endParaRPr sz="1800"/>
          </a:p>
          <a:p>
            <a:pPr>
              <a:defRPr/>
            </a:pPr>
            <a:endParaRPr/>
          </a:p>
        </p:txBody>
      </p:sp>
      <p:cxnSp>
        <p:nvCxnSpPr>
          <p:cNvPr id="1543688419" name=""/>
          <p:cNvCxnSpPr/>
          <p:nvPr/>
        </p:nvCxnSpPr>
        <p:spPr bwMode="auto">
          <a:xfrm flipH="0" flipV="0">
            <a:off x="4804218" y="2918507"/>
            <a:ext cx="734218" cy="0"/>
          </a:xfrm>
          <a:prstGeom prst="line">
            <a:avLst/>
          </a:prstGeom>
          <a:ln>
            <a:tailEnd type="arrow" len="med"/>
          </a:ln>
        </p:spPr>
        <p:style>
          <a:lnRef idx="1">
            <a:schemeClr val="accent1">
              <a:shade val="50000"/>
            </a:schemeClr>
          </a:lnRef>
          <a:fillRef idx="0">
            <a:schemeClr val="accent1"/>
          </a:fillRef>
          <a:effectRef idx="0">
            <a:schemeClr val="accent1"/>
          </a:effectRef>
          <a:fontRef idx="minor">
            <a:schemeClr val="tx1"/>
          </a:fontRef>
        </p:style>
      </p:cxnSp>
      <p:pic>
        <p:nvPicPr>
          <p:cNvPr id="969635876" name=""/>
          <p:cNvPicPr>
            <a:picLocks noChangeAspect="1"/>
          </p:cNvPicPr>
          <p:nvPr/>
        </p:nvPicPr>
        <p:blipFill>
          <a:blip r:embed="rId9"/>
          <a:stretch/>
        </p:blipFill>
        <p:spPr bwMode="auto">
          <a:xfrm flipH="0" flipV="0">
            <a:off x="5290805" y="3215913"/>
            <a:ext cx="6902645" cy="3611562"/>
          </a:xfrm>
          <a:prstGeom prst="rect">
            <a:avLst/>
          </a:prstGeom>
        </p:spPr>
      </p:pic>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1643653577" name="Espace réservé du texte 1"/>
          <p:cNvSpPr>
            <a:spLocks noGrp="1"/>
          </p:cNvSpPr>
          <p:nvPr>
            <p:ph type="body" sz="quarter" idx="10"/>
          </p:nvPr>
        </p:nvSpPr>
        <p:spPr bwMode="auto">
          <a:xfrm flipH="0" flipV="0">
            <a:off x="525235" y="867100"/>
            <a:ext cx="10184976" cy="425575"/>
          </a:xfrm>
        </p:spPr>
        <p:txBody>
          <a:bodyPr vertOverflow="overflow" horzOverflow="overflow" vert="horz" wrap="square" lIns="91440" tIns="45720" rIns="91440" bIns="45720" numCol="1" spcCol="0" rtlCol="0" fromWordArt="0" anchor="t" anchorCtr="0" forceAA="0" upright="0" compatLnSpc="0">
            <a:normAutofit/>
          </a:bodyPr>
          <a:lstStyle/>
          <a:p>
            <a:pPr>
              <a:defRPr/>
            </a:pPr>
            <a:r>
              <a:rPr lang="fr-FR"/>
              <a:t>Déployer sa politique « Numérique Responsable »</a:t>
            </a:r>
            <a:endParaRPr/>
          </a:p>
        </p:txBody>
      </p:sp>
      <p:sp>
        <p:nvSpPr>
          <p:cNvPr id="1789411739" name="Titre 8"/>
          <p:cNvSpPr>
            <a:spLocks noGrp="1"/>
          </p:cNvSpPr>
          <p:nvPr>
            <p:ph type="ctrTitle"/>
          </p:nvPr>
        </p:nvSpPr>
        <p:spPr bwMode="auto"/>
        <p:txBody>
          <a:bodyPr/>
          <a:lstStyle/>
          <a:p>
            <a:pPr>
              <a:defRPr/>
            </a:pPr>
            <a:r>
              <a:rPr lang="fr-FR" sz="2200"/>
              <a:t>Stratégie et Gouvernance </a:t>
            </a:r>
            <a:endParaRPr sz="2200"/>
          </a:p>
        </p:txBody>
      </p:sp>
      <p:graphicFrame>
        <p:nvGraphicFramePr>
          <p:cNvPr id="1707284634" name=""/>
          <p:cNvGraphicFramePr>
            <a:graphicFrameLocks xmlns:a="http://schemas.openxmlformats.org/drawingml/2006/main"/>
          </p:cNvGraphicFramePr>
          <p:nvPr/>
        </p:nvGraphicFramePr>
        <p:xfrm flipH="0" flipV="0">
          <a:off x="464034" y="1144822"/>
          <a:ext cx="4562954" cy="3041969"/>
          <a:chOff x="0" y="0"/>
          <a:chExt cx="4562954" cy="3041969"/>
        </p:xfrm>
        <a:graphic>
          <a:graphicData uri="http://schemas.openxmlformats.org/drawingml/2006/diagram">
            <dgm:relIds xmlns:dgm="http://schemas.openxmlformats.org/drawingml/2006/diagram" xmlns:r="http://schemas.openxmlformats.org/officeDocument/2006/relationships" r:dm="rId4" r:lo="rId6" r:qs="rId7" r:cs="rId5"/>
          </a:graphicData>
        </a:graphic>
      </p:graphicFrame>
      <p:sp>
        <p:nvSpPr>
          <p:cNvPr id="1872307926" name=""/>
          <p:cNvSpPr txBox="1"/>
          <p:nvPr/>
        </p:nvSpPr>
        <p:spPr bwMode="auto">
          <a:xfrm flipH="0" flipV="0">
            <a:off x="5478905" y="1019787"/>
            <a:ext cx="5904671" cy="2834999"/>
          </a:xfrm>
          <a:prstGeom prst="rect">
            <a:avLst/>
          </a:prstGeom>
          <a:noFill/>
        </p:spPr>
        <p:txBody>
          <a:bodyPr vertOverflow="overflow" horzOverflow="overflow" vert="horz" wrap="square" lIns="91440" tIns="45720" rIns="91440" bIns="45720" numCol="1" spcCol="0" rtlCol="0" fromWordArt="0" anchor="t" anchorCtr="0" forceAA="0" upright="0" compatLnSpc="0">
            <a:spAutoFit/>
          </a:bodyPr>
          <a:p>
            <a:pPr>
              <a:defRPr/>
            </a:pPr>
            <a:endParaRPr/>
          </a:p>
          <a:p>
            <a:pPr>
              <a:defRPr/>
            </a:pPr>
            <a:r>
              <a:rPr/>
              <a:t>Deux délégués Numérique Responsable</a:t>
            </a:r>
            <a:endParaRPr/>
          </a:p>
          <a:p>
            <a:pPr>
              <a:defRPr/>
            </a:pPr>
            <a:endParaRPr/>
          </a:p>
          <a:p>
            <a:pPr>
              <a:defRPr/>
            </a:pPr>
            <a:endParaRPr/>
          </a:p>
          <a:p>
            <a:pPr>
              <a:defRPr/>
            </a:pPr>
            <a:r>
              <a:rPr/>
              <a:t>Certificat connaissance NR</a:t>
            </a:r>
            <a:endParaRPr/>
          </a:p>
          <a:p>
            <a:pPr>
              <a:defRPr/>
            </a:pPr>
            <a:endParaRPr/>
          </a:p>
          <a:p>
            <a:pPr>
              <a:defRPr/>
            </a:pPr>
            <a:endParaRPr/>
          </a:p>
          <a:p>
            <a:pPr>
              <a:defRPr/>
            </a:pPr>
            <a:endParaRPr/>
          </a:p>
          <a:p>
            <a:pPr>
              <a:defRPr/>
            </a:pPr>
            <a:endParaRPr/>
          </a:p>
          <a:p>
            <a:pPr>
              <a:defRPr/>
            </a:pPr>
            <a:endParaRPr/>
          </a:p>
        </p:txBody>
      </p:sp>
      <p:cxnSp>
        <p:nvCxnSpPr>
          <p:cNvPr id="1727671303" name=""/>
          <p:cNvCxnSpPr/>
          <p:nvPr/>
        </p:nvCxnSpPr>
        <p:spPr bwMode="auto">
          <a:xfrm flipH="0" flipV="1">
            <a:off x="4447031" y="1587499"/>
            <a:ext cx="1091406" cy="247686"/>
          </a:xfrm>
          <a:prstGeom prst="line">
            <a:avLst/>
          </a:prstGeom>
          <a:ln>
            <a:tailEnd type="arrow" len="med"/>
          </a:ln>
        </p:spPr>
        <p:style>
          <a:lnRef idx="1">
            <a:schemeClr val="accent1">
              <a:shade val="50000"/>
            </a:schemeClr>
          </a:lnRef>
          <a:fillRef idx="0">
            <a:schemeClr val="accent1"/>
          </a:fillRef>
          <a:effectRef idx="0">
            <a:schemeClr val="accent1"/>
          </a:effectRef>
          <a:fontRef idx="minor">
            <a:schemeClr val="tx1"/>
          </a:fontRef>
        </p:style>
      </p:cxnSp>
      <p:cxnSp>
        <p:nvCxnSpPr>
          <p:cNvPr id="584337689" name=""/>
          <p:cNvCxnSpPr/>
          <p:nvPr/>
        </p:nvCxnSpPr>
        <p:spPr bwMode="auto">
          <a:xfrm flipH="0" flipV="1">
            <a:off x="4804218" y="2341562"/>
            <a:ext cx="734218" cy="190605"/>
          </a:xfrm>
          <a:prstGeom prst="line">
            <a:avLst/>
          </a:prstGeom>
          <a:ln>
            <a:tailEnd type="arrow" len="med"/>
          </a:ln>
        </p:spPr>
        <p:style>
          <a:lnRef idx="1">
            <a:schemeClr val="accent1">
              <a:shade val="50000"/>
            </a:schemeClr>
          </a:lnRef>
          <a:fillRef idx="0">
            <a:schemeClr val="accent1"/>
          </a:fillRef>
          <a:effectRef idx="0">
            <a:schemeClr val="accent1"/>
          </a:effectRef>
          <a:fontRef idx="minor">
            <a:schemeClr val="tx1"/>
          </a:fontRef>
        </p:style>
      </p:cxnSp>
      <p:sp>
        <p:nvSpPr>
          <p:cNvPr id="788764141" name=""/>
          <p:cNvSpPr txBox="1"/>
          <p:nvPr/>
        </p:nvSpPr>
        <p:spPr bwMode="auto">
          <a:xfrm flipH="0" flipV="0">
            <a:off x="5458422" y="3135312"/>
            <a:ext cx="6154721" cy="3383639"/>
          </a:xfrm>
          <a:prstGeom prst="rect">
            <a:avLst/>
          </a:prstGeom>
          <a:noFill/>
        </p:spPr>
        <p:txBody>
          <a:bodyPr vertOverflow="overflow" horzOverflow="overflow" vert="horz" wrap="square" lIns="91440" tIns="45720" rIns="91440" bIns="45720" numCol="1" spcCol="0" rtlCol="0" fromWordArt="0" anchor="t" anchorCtr="0" forceAA="0" upright="0" compatLnSpc="0">
            <a:spAutoFit/>
          </a:bodyPr>
          <a:p>
            <a:pPr>
              <a:defRPr/>
            </a:pPr>
            <a:r>
              <a:rPr lang="fr-FR" sz="1800" b="0" i="0" u="none" strike="noStrike" cap="none" spc="0">
                <a:solidFill>
                  <a:schemeClr val="tx1"/>
                </a:solidFill>
                <a:latin typeface="Arial"/>
                <a:ea typeface="Arial"/>
                <a:cs typeface="Arial"/>
              </a:rPr>
              <a:t> Plan d’actions </a:t>
            </a:r>
            <a:r>
              <a:rPr sz="1800"/>
              <a:t>en lien avec auto-évaluation NR</a:t>
            </a:r>
            <a:endParaRPr sz="1800"/>
          </a:p>
          <a:p>
            <a:pPr>
              <a:defRPr/>
            </a:pPr>
            <a:endParaRPr sz="1800"/>
          </a:p>
          <a:p>
            <a:pPr>
              <a:defRPr/>
            </a:pPr>
            <a:endParaRPr sz="1800"/>
          </a:p>
          <a:p>
            <a:pPr>
              <a:defRPr/>
            </a:pPr>
            <a:r>
              <a:rPr sz="1800"/>
              <a:t>Adhésion INR et démarche de labellisation NR niveau 1</a:t>
            </a:r>
            <a:endParaRPr sz="1800"/>
          </a:p>
          <a:p>
            <a:pPr>
              <a:defRPr/>
            </a:pPr>
            <a:endParaRPr sz="1800"/>
          </a:p>
          <a:p>
            <a:pPr>
              <a:defRPr/>
            </a:pPr>
            <a:endParaRPr sz="1800"/>
          </a:p>
          <a:p>
            <a:pPr>
              <a:defRPr/>
            </a:pPr>
            <a:endParaRPr sz="1800"/>
          </a:p>
          <a:p>
            <a:pPr>
              <a:defRPr/>
            </a:pPr>
            <a:endParaRPr sz="1800"/>
          </a:p>
          <a:p>
            <a:pPr>
              <a:defRPr/>
            </a:pPr>
            <a:endParaRPr sz="1800"/>
          </a:p>
          <a:p>
            <a:pPr>
              <a:defRPr/>
            </a:pPr>
            <a:endParaRPr sz="1800"/>
          </a:p>
          <a:p>
            <a:pPr>
              <a:defRPr/>
            </a:pPr>
            <a:endParaRPr sz="1800"/>
          </a:p>
          <a:p>
            <a:pPr>
              <a:defRPr/>
            </a:pPr>
            <a:endParaRPr/>
          </a:p>
        </p:txBody>
      </p:sp>
      <p:cxnSp>
        <p:nvCxnSpPr>
          <p:cNvPr id="1403616123" name=""/>
          <p:cNvCxnSpPr/>
          <p:nvPr/>
        </p:nvCxnSpPr>
        <p:spPr bwMode="auto">
          <a:xfrm flipH="0" flipV="0">
            <a:off x="4804218" y="2918507"/>
            <a:ext cx="734218" cy="355710"/>
          </a:xfrm>
          <a:prstGeom prst="line">
            <a:avLst/>
          </a:prstGeom>
          <a:ln>
            <a:tailEnd type="arrow" len="med"/>
          </a:ln>
        </p:spPr>
        <p:style>
          <a:lnRef idx="1">
            <a:schemeClr val="accent1">
              <a:shade val="50000"/>
            </a:schemeClr>
          </a:lnRef>
          <a:fillRef idx="0">
            <a:schemeClr val="accent1"/>
          </a:fillRef>
          <a:effectRef idx="0">
            <a:schemeClr val="accent1"/>
          </a:effectRef>
          <a:fontRef idx="minor">
            <a:schemeClr val="tx1"/>
          </a:fontRef>
        </p:style>
      </p:cxnSp>
      <p:cxnSp>
        <p:nvCxnSpPr>
          <p:cNvPr id="478550276" name=""/>
          <p:cNvCxnSpPr/>
          <p:nvPr/>
        </p:nvCxnSpPr>
        <p:spPr bwMode="auto">
          <a:xfrm flipH="0" flipV="0">
            <a:off x="4321617" y="3567000"/>
            <a:ext cx="1157288" cy="600186"/>
          </a:xfrm>
          <a:prstGeom prst="line">
            <a:avLst/>
          </a:prstGeom>
          <a:ln>
            <a:tailEnd type="arrow" len="med"/>
          </a:ln>
        </p:spPr>
        <p:style>
          <a:lnRef idx="1">
            <a:schemeClr val="accent1">
              <a:shade val="50000"/>
            </a:schemeClr>
          </a:lnRef>
          <a:fillRef idx="0">
            <a:schemeClr val="accent1"/>
          </a:fillRef>
          <a:effectRef idx="0">
            <a:schemeClr val="accent1"/>
          </a:effectRef>
          <a:fontRef idx="minor">
            <a:schemeClr val="tx1"/>
          </a:fontRef>
        </p:style>
      </p:cxnSp>
      <p:pic>
        <p:nvPicPr>
          <p:cNvPr id="1374002256" name=""/>
          <p:cNvPicPr>
            <a:picLocks noChangeAspect="1"/>
          </p:cNvPicPr>
          <p:nvPr/>
        </p:nvPicPr>
        <p:blipFill>
          <a:blip r:embed="rId8"/>
          <a:stretch/>
        </p:blipFill>
        <p:spPr bwMode="auto">
          <a:xfrm>
            <a:off x="9088437" y="4444999"/>
            <a:ext cx="2143125" cy="2143125"/>
          </a:xfrm>
          <a:prstGeom prst="rect">
            <a:avLst/>
          </a:prstGeom>
        </p:spPr>
      </p:pic>
      <p:pic>
        <p:nvPicPr>
          <p:cNvPr id="1224796168" name=""/>
          <p:cNvPicPr>
            <a:picLocks noChangeAspect="1"/>
          </p:cNvPicPr>
          <p:nvPr/>
        </p:nvPicPr>
        <p:blipFill>
          <a:blip r:embed="rId9"/>
          <a:stretch/>
        </p:blipFill>
        <p:spPr bwMode="auto">
          <a:xfrm>
            <a:off x="4074168" y="4762499"/>
            <a:ext cx="3543300" cy="1295399"/>
          </a:xfrm>
          <a:prstGeom prst="rect">
            <a:avLst/>
          </a:prstGeom>
        </p:spPr>
      </p:pic>
      <p:pic>
        <p:nvPicPr>
          <p:cNvPr id="1206842814" name=""/>
          <p:cNvPicPr>
            <a:picLocks noChangeAspect="1"/>
          </p:cNvPicPr>
          <p:nvPr/>
        </p:nvPicPr>
        <p:blipFill>
          <a:blip r:embed="rId10"/>
          <a:stretch/>
        </p:blipFill>
        <p:spPr bwMode="auto">
          <a:xfrm flipH="0" flipV="0">
            <a:off x="2460624" y="4633246"/>
            <a:ext cx="1232343" cy="1232343"/>
          </a:xfrm>
          <a:prstGeom prst="rect">
            <a:avLst/>
          </a:prstGeom>
        </p:spPr>
      </p:pic>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1275850254" name="Espace réservé du texte 1"/>
          <p:cNvSpPr>
            <a:spLocks noGrp="1"/>
          </p:cNvSpPr>
          <p:nvPr>
            <p:ph type="body" sz="quarter" idx="10"/>
          </p:nvPr>
        </p:nvSpPr>
        <p:spPr bwMode="auto">
          <a:xfrm flipH="0" flipV="0">
            <a:off x="481029" y="1088571"/>
            <a:ext cx="11072827" cy="715668"/>
          </a:xfrm>
        </p:spPr>
        <p:txBody>
          <a:bodyPr vertOverflow="overflow" horzOverflow="overflow" vert="horz" wrap="square" lIns="91440" tIns="45720" rIns="91440" bIns="45720" numCol="1" spcCol="0" rtlCol="0" fromWordArt="0" anchor="t" anchorCtr="0" forceAA="0" upright="0" compatLnSpc="0">
            <a:normAutofit/>
          </a:bodyPr>
          <a:lstStyle/>
          <a:p>
            <a:pPr>
              <a:defRPr/>
            </a:pPr>
            <a:r>
              <a:rPr lang="fr-FR"/>
              <a:t>Animer la démarche pour faire adhérer les parties prenantes internes et externes  </a:t>
            </a:r>
            <a:endParaRPr/>
          </a:p>
        </p:txBody>
      </p:sp>
      <p:sp>
        <p:nvSpPr>
          <p:cNvPr id="467414567" name="Titre 8"/>
          <p:cNvSpPr>
            <a:spLocks noGrp="1"/>
          </p:cNvSpPr>
          <p:nvPr>
            <p:ph type="ctrTitle"/>
          </p:nvPr>
        </p:nvSpPr>
        <p:spPr bwMode="auto"/>
        <p:txBody>
          <a:bodyPr/>
          <a:lstStyle/>
          <a:p>
            <a:pPr>
              <a:defRPr/>
            </a:pPr>
            <a:r>
              <a:rPr lang="fr-FR" sz="2200"/>
              <a:t>Soutien à la Stratégie</a:t>
            </a:r>
            <a:endParaRPr sz="2200"/>
          </a:p>
        </p:txBody>
      </p:sp>
      <p:sp>
        <p:nvSpPr>
          <p:cNvPr id="1318959284" name=""/>
          <p:cNvSpPr txBox="1"/>
          <p:nvPr/>
        </p:nvSpPr>
        <p:spPr bwMode="auto">
          <a:xfrm flipH="0" flipV="0">
            <a:off x="665496" y="1724703"/>
            <a:ext cx="6634802" cy="4480919"/>
          </a:xfrm>
          <a:prstGeom prst="rect">
            <a:avLst/>
          </a:prstGeom>
          <a:noFill/>
        </p:spPr>
        <p:txBody>
          <a:bodyPr vertOverflow="overflow" horzOverflow="overflow" vert="horz" wrap="square" lIns="91440" tIns="45720" rIns="91440" bIns="45720" numCol="1" spcCol="0" rtlCol="0" fromWordArt="0" anchor="t" anchorCtr="0" forceAA="0" upright="0" compatLnSpc="0">
            <a:spAutoFit/>
          </a:bodyPr>
          <a:p>
            <a:pPr>
              <a:defRPr/>
            </a:pPr>
            <a:r>
              <a:rPr b="1"/>
              <a:t>Formations / Sensibilisations :</a:t>
            </a:r>
            <a:r>
              <a:rPr/>
              <a:t> </a:t>
            </a:r>
            <a:endParaRPr/>
          </a:p>
          <a:p>
            <a:pPr marL="283879" indent="-283879">
              <a:buFont typeface="Arial"/>
              <a:buChar char="•"/>
              <a:defRPr/>
            </a:pPr>
            <a:r>
              <a:rPr/>
              <a:t>250 nouveaux arrivants NR + Cyber depuis 2022</a:t>
            </a:r>
            <a:endParaRPr/>
          </a:p>
          <a:p>
            <a:pPr marL="283879" indent="-283879">
              <a:buFont typeface="Arial"/>
              <a:buChar char="•"/>
              <a:defRPr/>
            </a:pPr>
            <a:r>
              <a:rPr/>
              <a:t>32 participations à la Fresque du Numérique depuis 2023 par </a:t>
            </a:r>
            <a:r>
              <a:rPr/>
              <a:t>2 premières « animatrices confirmées »</a:t>
            </a:r>
            <a:r>
              <a:rPr/>
              <a:t> en interne</a:t>
            </a:r>
            <a:endParaRPr/>
          </a:p>
          <a:p>
            <a:pPr marL="283879" indent="-283879">
              <a:buFont typeface="Arial"/>
              <a:buChar char="•"/>
              <a:defRPr/>
            </a:pPr>
            <a:r>
              <a:rPr/>
              <a:t>les « mardis de la DSI » (e-parapheur, bonnes pratiques...)</a:t>
            </a:r>
            <a:endParaRPr/>
          </a:p>
          <a:p>
            <a:pPr marL="283879" indent="-283879">
              <a:buFont typeface="Arial"/>
              <a:buChar char="•"/>
              <a:defRPr/>
            </a:pPr>
            <a:endParaRPr/>
          </a:p>
          <a:p>
            <a:pPr>
              <a:defRPr/>
            </a:pPr>
            <a:r>
              <a:rPr b="1"/>
              <a:t>Organisation d’évènements :</a:t>
            </a:r>
            <a:endParaRPr/>
          </a:p>
          <a:p>
            <a:pPr marL="283879" indent="-283879">
              <a:buFont typeface="Arial"/>
              <a:buChar char="•"/>
              <a:defRPr/>
            </a:pPr>
            <a:r>
              <a:rPr/>
              <a:t>2</a:t>
            </a:r>
            <a:r>
              <a:rPr baseline="30000"/>
              <a:t>nd</a:t>
            </a:r>
            <a:r>
              <a:rPr/>
              <a:t> édition du « Festival du Numérique Responsable » en mars 2025</a:t>
            </a:r>
            <a:endParaRPr/>
          </a:p>
          <a:p>
            <a:pPr marL="283879" indent="-283879">
              <a:buFont typeface="Arial"/>
              <a:buChar char="•"/>
              <a:defRPr/>
            </a:pPr>
            <a:r>
              <a:rPr/>
              <a:t>4</a:t>
            </a:r>
            <a:r>
              <a:rPr baseline="30000"/>
              <a:t>ème</a:t>
            </a:r>
            <a:r>
              <a:rPr/>
              <a:t> participation au Digital Cleanup Day (2,5To) </a:t>
            </a:r>
            <a:endParaRPr/>
          </a:p>
          <a:p>
            <a:pPr marL="283879" indent="-283879">
              <a:buFont typeface="Arial"/>
              <a:buChar char="•"/>
              <a:defRPr/>
            </a:pPr>
            <a:endParaRPr/>
          </a:p>
          <a:p>
            <a:pPr>
              <a:defRPr/>
            </a:pPr>
            <a:r>
              <a:rPr b="1"/>
              <a:t>Marges d’améliorations</a:t>
            </a:r>
            <a:endParaRPr/>
          </a:p>
          <a:p>
            <a:pPr marL="283879" indent="-283879">
              <a:buFont typeface="Arial"/>
              <a:buChar char="•"/>
              <a:defRPr/>
            </a:pPr>
            <a:r>
              <a:rPr/>
              <a:t>participation des élèves aux projets (Projet PRICE OSPA42 en 2026)</a:t>
            </a:r>
            <a:endParaRPr/>
          </a:p>
          <a:p>
            <a:pPr marL="283879" indent="-283879">
              <a:buFont typeface="Arial"/>
              <a:buChar char="•"/>
              <a:defRPr/>
            </a:pPr>
            <a:r>
              <a:rPr/>
              <a:t>acculturation forte des personnels et des élèves si volonté d’atteindre le niveau 2 du label</a:t>
            </a:r>
            <a:endParaRPr/>
          </a:p>
        </p:txBody>
      </p:sp>
      <p:pic>
        <p:nvPicPr>
          <p:cNvPr id="229941049" name=""/>
          <p:cNvPicPr>
            <a:picLocks noChangeAspect="1"/>
          </p:cNvPicPr>
          <p:nvPr/>
        </p:nvPicPr>
        <p:blipFill>
          <a:blip r:embed="rId3"/>
          <a:stretch/>
        </p:blipFill>
        <p:spPr bwMode="auto">
          <a:xfrm flipH="0" flipV="0">
            <a:off x="7284053" y="1446404"/>
            <a:ext cx="4207437" cy="2361204"/>
          </a:xfrm>
          <a:prstGeom prst="rect">
            <a:avLst/>
          </a:prstGeom>
        </p:spPr>
      </p:pic>
      <p:pic>
        <p:nvPicPr>
          <p:cNvPr id="1333376649" name=""/>
          <p:cNvPicPr>
            <a:picLocks noChangeAspect="1"/>
          </p:cNvPicPr>
          <p:nvPr/>
        </p:nvPicPr>
        <p:blipFill>
          <a:blip r:embed="rId4"/>
          <a:stretch/>
        </p:blipFill>
        <p:spPr bwMode="auto">
          <a:xfrm flipH="0" flipV="0">
            <a:off x="7594755" y="3902604"/>
            <a:ext cx="3731370" cy="2136510"/>
          </a:xfrm>
          <a:prstGeom prst="rect">
            <a:avLst/>
          </a:prstGeom>
        </p:spPr>
      </p:pic>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theme/_rels/theme1.xml.rels><?xml version="1.0" encoding="UTF-8" standalone="yes"?><Relationships xmlns="http://schemas.openxmlformats.org/package/2006/relationships"></Relationships>
</file>

<file path=ppt/theme/_rels/theme2.xml.rels><?xml version="1.0" encoding="UTF-8" standalone="yes"?><Relationships xmlns="http://schemas.openxmlformats.org/package/2006/relationships"></Relationships>
</file>

<file path=ppt/theme/theme1.xml><?xml version="1.0" encoding="utf-8"?>
<a:theme xmlns:a="http://schemas.openxmlformats.org/drawingml/2006/main" xmlns:r="http://schemas.openxmlformats.org/officeDocument/2006/relationships" xmlns:p="http://schemas.openxmlformats.org/presentation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Arial">
      <a:majorFont>
        <a:latin typeface="Arial"/>
        <a:ea typeface="Arial"/>
        <a:cs typeface="Arial"/>
      </a:majorFont>
      <a:minorFont>
        <a:latin typeface="Arial"/>
        <a:ea typeface="Arial"/>
        <a:cs typeface="Arial"/>
      </a:minorFont>
    </a:fontScheme>
    <a:fmtScheme name="Office">
      <a:fillStyleLst>
        <a:solidFill>
          <a:schemeClr val="phClr"/>
        </a:solidFill>
        <a:gradFill>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solidFill>
          <a:schemeClr val="phClr">
            <a:tint val="95000"/>
            <a:satMod val="170000"/>
          </a:schemeClr>
        </a:solidFill>
        <a:gradFill>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bwMode="auto"/>
      <a:bodyPr/>
      <a:lstStyle/>
      <a:style>
        <a:lnRef idx="2">
          <a:schemeClr val="accent1"/>
        </a:lnRef>
        <a:fillRef idx="0">
          <a:schemeClr val="accent1"/>
        </a:fillRef>
        <a:effectRef idx="1">
          <a:schemeClr val="accent1"/>
        </a:effectRef>
        <a:fontRef idx="minor">
          <a:schemeClr val="tx1"/>
        </a:fontRef>
      </a:style>
    </a:lnDef>
  </a:objectDefaults>
</a:theme>
</file>

<file path=ppt/theme/theme2.xml><?xml version="1.0" encoding="utf-8"?>
<a:theme xmlns:a="http://schemas.openxmlformats.org/drawingml/2006/main" xmlns:r="http://schemas.openxmlformats.org/officeDocument/2006/relationships" xmlns:p="http://schemas.openxmlformats.org/presentation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a:ea typeface="Arial"/>
        <a:cs typeface="Arial"/>
      </a:majorFont>
      <a:minorFont>
        <a:latin typeface="Aptos"/>
        <a:ea typeface="Arial"/>
        <a:cs typeface="Arial"/>
      </a:minorFont>
    </a:fontScheme>
    <a:fmtScheme name="Office">
      <a:fillStyleLst>
        <a:solidFill>
          <a:schemeClr val="phClr"/>
        </a:solidFill>
        <a:gradFill>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solidFill>
          <a:schemeClr val="phClr">
            <a:tint val="95000"/>
            <a:satMod val="170000"/>
          </a:schemeClr>
        </a:solidFill>
        <a:gradFill>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bwMode="auto"/>
      <a:bodyPr/>
      <a:lstStyle/>
      <a:style>
        <a:lnRef idx="2">
          <a:schemeClr val="accent1"/>
        </a:lnRef>
        <a:fillRef idx="0">
          <a:schemeClr val="accent1"/>
        </a:fillRef>
        <a:effectRef idx="1">
          <a:schemeClr val="accent1"/>
        </a:effectRef>
        <a:fontRef idx="minor">
          <a:schemeClr val="tx1"/>
        </a:fontRef>
      </a:style>
    </a:lnDef>
  </a:objectDefaults>
</a:theme>
</file>

<file path=docProps/app.xml><?xml version="1.0" encoding="utf-8"?>
<Properties xmlns="http://schemas.openxmlformats.org/officeDocument/2006/extended-properties" xmlns:vt="http://schemas.openxmlformats.org/officeDocument/2006/docPropsVTypes">
  <Template/>
  <TotalTime>0</TotalTime>
  <Words>0</Words>
  <Application>ONLYOFFICE/8.3.1.25</Application>
  <PresentationFormat>On-screen Show (4:3)</PresentationFormat>
  <Paragraphs>0</Paragraphs>
  <Slides>23</Slides>
  <Notes>23</Notes>
  <HiddenSlides>0</HiddenSlides>
  <MMClips>2</MMClips>
  <ScaleCrop>0</ScaleCrop>
  <HeadingPairs>
    <vt:vector size="4" baseType="variant">
      <vt:variant>
        <vt:lpstr>Theme</vt:lpstr>
      </vt:variant>
      <vt:variant>
        <vt:i4>1</vt:i4>
      </vt:variant>
      <vt:variant>
        <vt:lpstr>Slide Titles</vt:lpstr>
      </vt:variant>
      <vt:variant>
        <vt:i4>23</vt:i4>
      </vt:variant>
    </vt:vector>
  </HeadingPairs>
  <TitlesOfParts>
    <vt:vector size="24" baseType="lpstr">
      <vt:lpstr>Theme 1</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vector>
  </TitlesOfParts>
  <Company/>
  <LinksUpToDate>0</LinksUpToDate>
  <SharedDoc>0</SharedDoc>
  <HyperlinksChanged>0</HyperlinksChanged>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Grégoire Berthézène</dc:creator>
  <cp:lastModifiedBy>Anonyme</cp:lastModifiedBy>
  <cp:revision>7</cp:revision>
  <dcterms:created xsi:type="dcterms:W3CDTF">2025-03-18T11:19:00Z</dcterms:created>
  <dcterms:modified xsi:type="dcterms:W3CDTF">2025-04-01T13:18:31Z</dcterms:modified>
</cp:coreProperties>
</file>