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53" d="100"/>
          <a:sy n="153" d="100"/>
        </p:scale>
        <p:origin x="576" y="13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30477" name="Espace réservé d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0269297" name="Espace réservé pour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fr-FR"/>
              <a:t>27/05/2025</a:t>
            </a:fld>
            <a:endParaRPr lang="fr-FR"/>
          </a:p>
        </p:txBody>
      </p:sp>
      <p:sp>
        <p:nvSpPr>
          <p:cNvPr id="1409254455" name="Espace réservé pour l'image de la diapositive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602597901" name="Remarques Espace réservé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38245150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9415602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8474530" name="Espace réservé pour l'image de la diapositive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306326307" name="Remarques Espace réservé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2064737948" name="Espace réservé pour le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fr-FR"/>
              <a:t>1</a:t>
            </a:fld>
            <a:endParaRPr lang="fr-FR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231438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786266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05697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5004F4-E410-29CE-34FB-24CE736F4FF9}" type="slidenum">
              <a:rPr/>
              <a:t>2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386908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893066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097954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250982-1BDF-50AE-A3F0-C70784ECAD09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041034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387918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Ajouter NOVENCI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112859021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8F7C56-9094-485B-7C9B-9F48A802666E}" type="slidenum">
              <a:rPr/>
              <a:t>3</a:t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8408058" name="Shape 1058"/>
          <p:cNvSpPr>
            <a:spLocks noChangeArrowheads="1" noGrp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20734990" name="Shape 1102"/>
          <p:cNvSpPr>
            <a:spLocks noChangeArrowheads="1" noGrp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555680847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1203678695" name="Title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52427554" name="Date Placeholder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41606520" name="Footer Placeholder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1266435" name="Slide Number Placeholder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475574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08334206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01209532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62271369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4383769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2133176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624293487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03364756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90574413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2351923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973255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1320946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31099377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186884050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1547633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652257" name="Title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953375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84214681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18013236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4268730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61065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4485996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11495321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174780226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1892775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  <p:sp>
        <p:nvSpPr>
          <p:cNvPr id="885959849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99270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84144534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564898671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980164275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86433056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8320519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4927614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  <p:sp>
        <p:nvSpPr>
          <p:cNvPr id="53839902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398525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72317574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635385531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92892401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62768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72943364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4130370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4902282" name="Title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311753646" name="Content Placeholder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4000210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51951610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166769034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041129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9639431" name="Title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81375922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19582136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9018248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181660041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0851511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5430789" name="Shape 1100"/>
          <p:cNvSpPr>
            <a:spLocks noChangeArrowheads="1" noGrp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fill="norm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6087723" name="Shape 1103"/>
          <p:cNvSpPr>
            <a:spLocks noChangeArrowheads="1" noGrp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98493467" name="Shape 1104"/>
          <p:cNvSpPr>
            <a:spLocks noChangeArrowheads="1" noGrp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55358594" name="Shape 1105"/>
          <p:cNvSpPr>
            <a:spLocks noChangeArrowheads="1" noGrp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80359486" name="Shape 1106"/>
          <p:cNvSpPr>
            <a:spLocks noChangeArrowheads="1" noGrp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26581351" name="Shape 1107"/>
          <p:cNvSpPr>
            <a:spLocks noChangeArrowheads="1" noGrp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58549484" name="Shape 1108"/>
          <p:cNvSpPr>
            <a:spLocks noChangeArrowheads="1" noGrp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83360432" name="Shape 1109"/>
          <p:cNvSpPr>
            <a:spLocks noChangeArrowheads="1" noGrp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7738236" name="Shape 1110"/>
          <p:cNvSpPr>
            <a:spLocks noChangeArrowheads="1" noGrp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8617312" name="Shape 1111"/>
          <p:cNvSpPr>
            <a:spLocks noChangeArrowheads="1" noGrp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7427120" name="Shape 1112"/>
          <p:cNvSpPr>
            <a:spLocks noChangeArrowheads="1" noGrp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26824113" name="Shape 1113"/>
          <p:cNvSpPr>
            <a:spLocks noChangeArrowheads="1" noGrp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56960574" name="Shape 1114"/>
          <p:cNvSpPr>
            <a:spLocks noChangeArrowheads="1" noGrp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06887754" name="Shape 1115"/>
          <p:cNvSpPr>
            <a:spLocks noChangeArrowheads="1" noGrp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66774187" name="Shape 1116"/>
          <p:cNvSpPr>
            <a:spLocks noChangeArrowheads="1" noGrp="1"/>
          </p:cNvSpPr>
          <p:nvPr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57804257" name="Shape 1117"/>
          <p:cNvSpPr>
            <a:spLocks noChangeArrowheads="1" noGrp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51391080" name="Shape 1118"/>
          <p:cNvSpPr>
            <a:spLocks noChangeArrowheads="1" noGrp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64191964" name="Shape 1119"/>
          <p:cNvSpPr>
            <a:spLocks noChangeArrowheads="1" noGrp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77251717" name="Shape 1120"/>
          <p:cNvSpPr>
            <a:spLocks noChangeArrowheads="1" noGrp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4369666" name="Shape 1121"/>
          <p:cNvSpPr>
            <a:spLocks noChangeArrowheads="1" noGrp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93208033" name="Shape 1124"/>
          <p:cNvSpPr>
            <a:spLocks noChangeArrowheads="1" noGrp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45427542" name="Shape 1125"/>
          <p:cNvSpPr>
            <a:spLocks noChangeArrowheads="1" noGrp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643038" name="Shape 1138"/>
          <p:cNvSpPr>
            <a:spLocks noChangeArrowheads="1" noGrp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36307078" name="Shape 1139"/>
          <p:cNvSpPr>
            <a:spLocks noChangeArrowheads="1" noGrp="1"/>
          </p:cNvSpPr>
          <p:nvPr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08726931" name="Shape 1140"/>
          <p:cNvSpPr>
            <a:spLocks noChangeArrowheads="1" noGrp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9473885" name="Shape 1141"/>
          <p:cNvSpPr>
            <a:spLocks noChangeArrowheads="1" noGrp="1"/>
          </p:cNvSpPr>
          <p:nvPr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0680753" name="Shape 1142"/>
          <p:cNvSpPr>
            <a:spLocks noChangeArrowheads="1" noGrp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55458488" name="Shape 1143"/>
          <p:cNvSpPr>
            <a:spLocks noChangeArrowheads="1" noGrp="1"/>
          </p:cNvSpPr>
          <p:nvPr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43621963" name="Shape 1144"/>
          <p:cNvSpPr>
            <a:spLocks noChangeArrowheads="1" noGrp="1"/>
          </p:cNvSpPr>
          <p:nvPr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24861022" name="Shape 1147"/>
          <p:cNvSpPr>
            <a:spLocks noChangeArrowheads="1" noGrp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51175170" name="Shape 1148"/>
          <p:cNvSpPr>
            <a:spLocks noChangeArrowheads="1" noGrp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10987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23347893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fr-FR"/>
              <a:t>27/05/2025</a:t>
            </a:fld>
            <a:endParaRPr/>
          </a:p>
        </p:txBody>
      </p:sp>
      <p:sp>
        <p:nvSpPr>
          <p:cNvPr id="179447599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53683077" name="Title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52082846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6703070" name="Title 1"/>
          <p:cNvSpPr>
            <a:spLocks noGrp="1"/>
          </p:cNvSpPr>
          <p:nvPr>
            <p:ph type="ctrTitle"/>
          </p:nvPr>
        </p:nvSpPr>
        <p:spPr bwMode="auto">
          <a:xfrm>
            <a:off x="623395" y="915070"/>
            <a:ext cx="7383251" cy="165402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fr-FR" sz="44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VVT 2025</a:t>
            </a:r>
            <a:endParaRPr lang="fr-FR" sz="4400" b="1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4400" b="1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sz="44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Campus Joseph Aiguier</a:t>
            </a:r>
            <a:endParaRPr lang="fr-FR"/>
          </a:p>
        </p:txBody>
      </p:sp>
      <p:sp>
        <p:nvSpPr>
          <p:cNvPr id="1534566397" name="Subtitle 2"/>
          <p:cNvSpPr>
            <a:spLocks noGrp="1"/>
          </p:cNvSpPr>
          <p:nvPr>
            <p:ph type="subTitle" idx="1"/>
          </p:nvPr>
        </p:nvSpPr>
        <p:spPr bwMode="auto">
          <a:xfrm>
            <a:off x="8948628" y="5950323"/>
            <a:ext cx="2974883" cy="717176"/>
          </a:xfrm>
        </p:spPr>
        <p:txBody>
          <a:bodyPr/>
          <a:lstStyle/>
          <a:p>
            <a:pPr marL="0" indent="0" algn="r">
              <a:buFont typeface="Arial"/>
              <a:buNone/>
              <a:defRPr/>
            </a:pPr>
            <a:r>
              <a:rPr lang="fr-FR"/>
              <a:t>27 Juin 2025</a:t>
            </a:r>
            <a:endParaRPr/>
          </a:p>
        </p:txBody>
      </p:sp>
      <p:pic>
        <p:nvPicPr>
          <p:cNvPr id="409265854" name="Image 179138546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71821" y="3055843"/>
            <a:ext cx="5486400" cy="1866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72942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fr-FR" sz="44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Programme</a:t>
            </a:r>
            <a:r>
              <a:rPr/>
              <a:t> VVT 2025</a:t>
            </a:r>
            <a:r>
              <a:rPr/>
              <a:t> - matin</a:t>
            </a:r>
            <a:endParaRPr/>
          </a:p>
        </p:txBody>
      </p:sp>
      <p:graphicFrame>
        <p:nvGraphicFramePr>
          <p:cNvPr id="1079149279" name=""/>
          <p:cNvGraphicFramePr>
            <a:graphicFrameLocks xmlns:a="http://schemas.openxmlformats.org/drawingml/2006/main"/>
          </p:cNvGraphicFramePr>
          <p:nvPr/>
        </p:nvGraphicFramePr>
        <p:xfrm>
          <a:off x="675768" y="1391668"/>
          <a:ext cx="10971375" cy="465089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430000"/>
                <a:gridCol w="4875783"/>
                <a:gridCol w="3652891"/>
              </a:tblGrid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Heure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Titre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Intervenants</a:t>
                      </a:r>
                      <a:endParaRPr/>
                    </a:p>
                  </a:txBody>
                  <a:tcPr/>
                </a:tc>
              </a:tr>
              <a:tr h="53693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9h30 - 9h45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Introduction de la journée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COPIL CESAR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9h45 - 10h05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IA vs BN: Peut-on remplacer les étudiants 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Arnaud Février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10h05 - 10h25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Plateforme web mutualisée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Sébastien Beaudlot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10h25 - 10h45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Quand Samba danse le Mambo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Arnaud Cruzel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10h45 - 10h55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</a:rPr>
                        <a:t>PAUSE CAFE</a:t>
                      </a:r>
                      <a:endParaRPr sz="1600" b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10h55 - 11h35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NextCloud : Conserver le lien en cas de cyberattaque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NOVENCI</a:t>
                      </a:r>
                      <a:b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Romain Metayer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11h35 - 12h15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Maintenir à jour 1000+ serveurs Debian 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EVOLIX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12h15 - 14h15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</a:rPr>
                        <a:t>PAUSE DEJEUNER</a:t>
                      </a:r>
                      <a:endParaRPr sz="1600" b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60937901" name=""/>
          <p:cNvSpPr txBox="1"/>
          <p:nvPr/>
        </p:nvSpPr>
        <p:spPr bwMode="auto">
          <a:xfrm flipH="0" flipV="0">
            <a:off x="7139292" y="6062382"/>
            <a:ext cx="4631065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br>
              <a:rPr b="1"/>
            </a:br>
            <a:r>
              <a:rPr b="1"/>
              <a:t>PAS de café dans l’amphi ! 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218807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fr-FR" sz="44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Programme</a:t>
            </a:r>
            <a:r>
              <a:rPr/>
              <a:t> VVT 2025</a:t>
            </a:r>
            <a:r>
              <a:rPr/>
              <a:t> – après-midi</a:t>
            </a:r>
            <a:endParaRPr/>
          </a:p>
        </p:txBody>
      </p:sp>
      <p:graphicFrame>
        <p:nvGraphicFramePr>
          <p:cNvPr id="1771746704" name=""/>
          <p:cNvGraphicFramePr>
            <a:graphicFrameLocks xmlns:a="http://schemas.openxmlformats.org/drawingml/2006/main"/>
          </p:cNvGraphicFramePr>
          <p:nvPr/>
        </p:nvGraphicFramePr>
        <p:xfrm>
          <a:off x="787828" y="1783875"/>
          <a:ext cx="10971375" cy="407177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430000"/>
                <a:gridCol w="4875783"/>
                <a:gridCol w="3652891"/>
              </a:tblGrid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Heure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Titre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Intervenants</a:t>
                      </a:r>
                      <a:endParaRPr/>
                    </a:p>
                  </a:txBody>
                  <a:tcPr/>
                </a:tc>
              </a:tr>
              <a:tr h="53693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14h15 - 14h30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Actualités CESAR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COPIL CESAR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14h30 - 15h10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Retex sur l'attaque IBDM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M. Kourilsky, F. Lichnowski, </a:t>
                      </a:r>
                      <a:b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Th. Dostes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15h10 - 15h40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</a:rPr>
                        <a:t>PAUSE CAFE</a:t>
                      </a:r>
                      <a:endParaRPr sz="1600" b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15h40 - 16h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Qubes: un OS schizo, amnésique et parano pour une hygiène informatique en toute sérénité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Nour Baker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16h - 16h20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RETEX: mise en place  d'une solution opensource OpenVPN avec l'authentification multifacteur 2FA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Mohammed Khabzaoui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031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16h20 - 16h40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Outil de visualisation du parc en mode graphique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</a:rPr>
                        <a:t>Emilien Royer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09896778" name=""/>
          <p:cNvSpPr txBox="1"/>
          <p:nvPr/>
        </p:nvSpPr>
        <p:spPr bwMode="auto">
          <a:xfrm flipH="0" flipV="0">
            <a:off x="7139293" y="6062382"/>
            <a:ext cx="462782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b="1"/>
              <a:t>toujours PAS de café dans l’amphi </a:t>
            </a:r>
            <a:endParaRPr b="1"/>
          </a:p>
          <a:p>
            <a:pPr algn="r">
              <a:defRPr/>
            </a:pPr>
            <a:r>
              <a:rPr b="1"/>
              <a:t>merci 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7257604" name="Text Placeholder 2"/>
          <p:cNvSpPr>
            <a:spLocks noGrp="1"/>
          </p:cNvSpPr>
          <p:nvPr>
            <p:ph type="body" idx="1"/>
          </p:nvPr>
        </p:nvSpPr>
        <p:spPr bwMode="auto">
          <a:xfrm flipH="0" flipV="0">
            <a:off x="787828" y="1692320"/>
            <a:ext cx="5673938" cy="467294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indent="0">
              <a:buFont typeface="Arial"/>
              <a:buNone/>
              <a:defRPr/>
            </a:pPr>
            <a:r>
              <a:rPr lang="fr-FR" sz="24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CESAR remercie chaleureusement </a:t>
            </a:r>
            <a:endParaRPr lang="fr-FR" sz="2400" b="1" i="0" u="none" strike="noStrike" cap="none" spc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2400" b="0"/>
          </a:p>
          <a:p>
            <a:pPr marL="338951" indent="-338951"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le CNRS et </a:t>
            </a: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le </a:t>
            </a: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réseau</a:t>
            </a: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Resinfo</a:t>
            </a:r>
            <a:endParaRPr sz="2400" b="0" i="0" u="none" strike="noStrike" cap="none" spc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38951" indent="-338951"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 DR12</a:t>
            </a:r>
            <a:endParaRPr sz="2400" b="0"/>
          </a:p>
          <a:p>
            <a:pPr marL="338951" indent="-338951"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Aix Marseille Université</a:t>
            </a:r>
            <a:endParaRPr sz="2400" b="0"/>
          </a:p>
          <a:p>
            <a:pPr marL="338951" indent="-338951"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Centrale </a:t>
            </a: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Méditerranée</a:t>
            </a:r>
            <a:endParaRPr sz="2400" b="0"/>
          </a:p>
          <a:p>
            <a:pPr marL="338951" indent="-338951">
              <a:buFont typeface="Arial"/>
              <a:buChar char="•"/>
              <a:defRPr/>
            </a:pPr>
            <a:endParaRPr sz="2400" b="0"/>
          </a:p>
          <a:p>
            <a:pPr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et nos partenaires</a:t>
            </a:r>
            <a:r>
              <a:rPr sz="2400" b="0"/>
              <a:t> !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2400" b="0"/>
          </a:p>
          <a:p>
            <a:pPr marL="338951" indent="-338951"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Evolix</a:t>
            </a:r>
            <a:endParaRPr sz="2400" b="0"/>
          </a:p>
          <a:p>
            <a:pPr marL="338951" indent="-338951"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Novenci</a:t>
            </a: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sz="2400" b="0"/>
          </a:p>
          <a:p>
            <a:pPr>
              <a:defRPr/>
            </a:pPr>
            <a:endParaRPr sz="2400"/>
          </a:p>
        </p:txBody>
      </p:sp>
      <p:sp>
        <p:nvSpPr>
          <p:cNvPr id="1242201171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Sponsors</a:t>
            </a:r>
            <a:endParaRPr/>
          </a:p>
        </p:txBody>
      </p:sp>
      <p:pic>
        <p:nvPicPr>
          <p:cNvPr id="1430487607" name="Image 10895422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37610" y="3762392"/>
            <a:ext cx="2776337" cy="1023707"/>
          </a:xfrm>
          <a:prstGeom prst="rect">
            <a:avLst/>
          </a:prstGeom>
        </p:spPr>
      </p:pic>
      <p:pic>
        <p:nvPicPr>
          <p:cNvPr id="17535625" name="Image 26692444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69820" y="3697851"/>
            <a:ext cx="2661327" cy="1152791"/>
          </a:xfrm>
          <a:prstGeom prst="rect">
            <a:avLst/>
          </a:prstGeom>
        </p:spPr>
      </p:pic>
      <p:pic>
        <p:nvPicPr>
          <p:cNvPr id="431848052" name="Image 70202073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82206" y="5230509"/>
            <a:ext cx="2790824" cy="908640"/>
          </a:xfrm>
          <a:prstGeom prst="rect">
            <a:avLst/>
          </a:prstGeom>
        </p:spPr>
      </p:pic>
      <p:pic>
        <p:nvPicPr>
          <p:cNvPr id="536322301" name="Image 47195153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782623" y="2083174"/>
            <a:ext cx="2790824" cy="666749"/>
          </a:xfrm>
          <a:prstGeom prst="rect">
            <a:avLst/>
          </a:prstGeom>
        </p:spPr>
      </p:pic>
      <p:pic>
        <p:nvPicPr>
          <p:cNvPr id="741349163" name="Image 157969058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73478" y="1638000"/>
            <a:ext cx="1543281" cy="1525542"/>
          </a:xfrm>
          <a:prstGeom prst="rect">
            <a:avLst/>
          </a:prstGeom>
        </p:spPr>
      </p:pic>
      <p:pic>
        <p:nvPicPr>
          <p:cNvPr id="295169810" name="Espace réservé du contenu 10"/>
          <p:cNvPicPr>
            <a:picLocks noChangeAspect="1" noGrp="1"/>
          </p:cNvPicPr>
          <p:nvPr>
            <p:ph sz="quarter" idx="4"/>
          </p:nvPr>
        </p:nvPicPr>
        <p:blipFill>
          <a:blip r:embed="rId8"/>
          <a:stretch/>
        </p:blipFill>
        <p:spPr bwMode="auto">
          <a:xfrm>
            <a:off x="9312444" y="5284829"/>
            <a:ext cx="2426666" cy="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lassic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tandard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ONLYOFFICE/8.3.3.18</Application>
  <PresentationFormat>On-screen Show (4:3)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VVT 2025  Campus Joseph Aiguier</dc:title>
  <dc:creator/>
  <cp:lastModifiedBy>Julien LECUBIN</cp:lastModifiedBy>
  <cp:revision>18</cp:revision>
  <dcterms:created xsi:type="dcterms:W3CDTF">2012-12-03T06:56:55Z</dcterms:created>
  <dcterms:modified xsi:type="dcterms:W3CDTF">2025-06-26T14:45:43Z</dcterms:modified>
</cp:coreProperties>
</file>