
<file path=[Content_Types].xml><?xml version="1.0" encoding="utf-8"?>
<Types xmlns="http://schemas.openxmlformats.org/package/2006/content-types">
  <Default Extension="svg" ContentType="image/svg+xml"/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notesSlides/notesSlide12.xml" ContentType="application/vnd.openxmlformats-officedocument.presentationml.notes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 /><Relationship Id="rId18" Type="http://schemas.openxmlformats.org/officeDocument/2006/relationships/tableStyles" Target="tableStyles.xml" /><Relationship Id="rId1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8336557" name="Espace réservé d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25686019" name="Espace réservé pour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fr-FR"/>
              <a:t>10/30/2013</a:t>
            </a:fld>
            <a:endParaRPr lang="fr-FR"/>
          </a:p>
        </p:txBody>
      </p:sp>
      <p:sp>
        <p:nvSpPr>
          <p:cNvPr id="1001675989" name="Espace réservé pour l'image de la diapositive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1291028314" name="Remarques Espace réservé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Modifiez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 lang="fr-FR"/>
          </a:p>
        </p:txBody>
      </p:sp>
      <p:sp>
        <p:nvSpPr>
          <p:cNvPr id="1442876305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75187120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fr-FR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5930126" name="Espace réservé pour l'image de la diapositive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691432021" name="Remarques Espace réservé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>
              <a:latin typeface="Arial"/>
              <a:cs typeface="Arial"/>
            </a:endParaRPr>
          </a:p>
        </p:txBody>
      </p:sp>
      <p:sp>
        <p:nvSpPr>
          <p:cNvPr id="632113202" name="Espace réservé pour le numéro de diapositive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fr-FR"/>
              <a:t>1</a:t>
            </a:fld>
            <a:endParaRPr lang="fr-FR"/>
          </a:p>
        </p:txBody>
      </p:sp>
    </p:spTree>
  </p:cSld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2B4DDB6-955C-6BCC-6FEA-C0FF4F0AA576}" type="slidenum">
              <a:rPr/>
              <a:t/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708646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583325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235588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23BF9C2-5438-470A-27FE-D4E4955863E2}" type="slidenum">
              <a:rPr/>
              <a:t/>
            </a:fld>
            <a:endParaRPr/>
          </a:p>
        </p:txBody>
      </p:sp>
    </p:spTree>
  </p:cSld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832657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3427603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44165654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A8D1E12-8B28-B675-6C77-D065E4982079}" type="slidenum">
              <a:rPr/>
              <a:t/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515609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18128569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5303430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80A1F14-AB11-97CE-770C-B910C816192D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573397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982436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372575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7699D2-F788-F40B-1A07-40563FC3CE3A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99931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1180025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0344717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BE07377-7537-4B58-B823-76223D1139E1}" type="slidenum">
              <a:rPr/>
              <a:t/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402861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5630088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1626653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F8032F8-BBEF-9633-37DC-00A9C4DA7C23}" type="slidenum">
              <a:rPr/>
              <a:t/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972544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128377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Illustration orgie plus soft !</a:t>
            </a:r>
            <a:endParaRPr/>
          </a:p>
        </p:txBody>
      </p:sp>
      <p:sp>
        <p:nvSpPr>
          <p:cNvPr id="74513064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4A256F7-3EE8-3008-F04C-F6A88143076B}" type="slidenum">
              <a:rPr/>
              <a:t/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278276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863973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244573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7B558C-A7EB-1E91-87BA-034BB564D722}" type="slidenum">
              <a:rPr/>
              <a:t/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584715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661144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0327865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D322C6B-7767-5FE2-59EC-1CAD93F69657}" type="slidenum">
              <a:rPr/>
              <a:t/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BFBCE75-8CE0-D2CA-77AB-65559CF61D45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824669" name="Shape 1058"/>
          <p:cNvSpPr>
            <a:spLocks noChangeArrowheads="1" noGrp="1"/>
          </p:cNvSpPr>
          <p:nvPr userDrawn="1"/>
        </p:nvSpPr>
        <p:spPr bwMode="auto">
          <a:xfrm>
            <a:off x="8220990" y="1"/>
            <a:ext cx="3971005" cy="685746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3874" y="0"/>
                </a:moveTo>
                <a:lnTo>
                  <a:pt x="3874" y="19794"/>
                </a:lnTo>
                <a:lnTo>
                  <a:pt x="3874" y="19794"/>
                </a:lnTo>
                <a:cubicBezTo>
                  <a:pt x="3874" y="19794"/>
                  <a:pt x="3932" y="19794"/>
                  <a:pt x="3932" y="19794"/>
                </a:cubicBezTo>
                <a:lnTo>
                  <a:pt x="3932" y="19794"/>
                </a:lnTo>
                <a:cubicBezTo>
                  <a:pt x="1759" y="19794"/>
                  <a:pt x="0" y="20605"/>
                  <a:pt x="0" y="21600"/>
                </a:cubicBezTo>
                <a:lnTo>
                  <a:pt x="0" y="21600"/>
                </a:lnTo>
                <a:cubicBezTo>
                  <a:pt x="0" y="22594"/>
                  <a:pt x="1759" y="23405"/>
                  <a:pt x="3932" y="23405"/>
                </a:cubicBezTo>
                <a:lnTo>
                  <a:pt x="3932" y="23405"/>
                </a:lnTo>
                <a:cubicBezTo>
                  <a:pt x="3932" y="23405"/>
                  <a:pt x="3874" y="23405"/>
                  <a:pt x="3874" y="23405"/>
                </a:cubicBezTo>
                <a:lnTo>
                  <a:pt x="3874" y="43200"/>
                </a:lnTo>
                <a:lnTo>
                  <a:pt x="43200" y="43200"/>
                </a:lnTo>
                <a:lnTo>
                  <a:pt x="43200" y="0"/>
                </a:lnTo>
                <a:lnTo>
                  <a:pt x="3874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63140803" name="Shape 1102"/>
          <p:cNvSpPr>
            <a:spLocks noChangeArrowheads="1" noGrp="1"/>
          </p:cNvSpPr>
          <p:nvPr userDrawn="1"/>
        </p:nvSpPr>
        <p:spPr bwMode="auto">
          <a:xfrm>
            <a:off x="8400255" y="3356809"/>
            <a:ext cx="190499" cy="14524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0"/>
                </a:moveTo>
                <a:lnTo>
                  <a:pt x="43200" y="43200"/>
                </a:lnTo>
                <a:lnTo>
                  <a:pt x="0" y="21623"/>
                </a:lnTo>
                <a:lnTo>
                  <a:pt x="43200" y="0"/>
                </a:lnTo>
              </a:path>
            </a:pathLst>
          </a:custGeom>
          <a:solidFill>
            <a:srgbClr val="FFFFFF"/>
          </a:solidFill>
          <a:ln w="9524" cap="rnd">
            <a:solidFill>
              <a:srgbClr val="000000"/>
            </a:solidFill>
            <a:bevel/>
            <a:headEnd/>
            <a:tailEnd/>
          </a:ln>
        </p:spPr>
      </p:sp>
      <p:sp>
        <p:nvSpPr>
          <p:cNvPr id="190526633" name="Text Placeholder 4"/>
          <p:cNvSpPr>
            <a:spLocks noGrp="1"/>
          </p:cNvSpPr>
          <p:nvPr>
            <p:ph type="subTitle" idx="1"/>
          </p:nvPr>
        </p:nvSpPr>
        <p:spPr bwMode="auto">
          <a:xfrm>
            <a:off x="8881393" y="2597939"/>
            <a:ext cx="2974883" cy="1661581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171450" indent="-171450" algn="l">
              <a:buFont typeface="Arial"/>
              <a:buChar char="•"/>
              <a:defRPr sz="20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/>
              <a:t>Click to edit Master subtitle style</a:t>
            </a:r>
            <a:endParaRPr/>
          </a:p>
        </p:txBody>
      </p:sp>
      <p:sp>
        <p:nvSpPr>
          <p:cNvPr id="1412843616" name="Title 1"/>
          <p:cNvSpPr>
            <a:spLocks noGrp="1"/>
          </p:cNvSpPr>
          <p:nvPr>
            <p:ph type="title"/>
          </p:nvPr>
        </p:nvSpPr>
        <p:spPr bwMode="auto">
          <a:xfrm>
            <a:off x="623395" y="2569090"/>
            <a:ext cx="7383251" cy="1654020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02433609" name="Date Placeholder 10"/>
          <p:cNvSpPr>
            <a:spLocks noGrp="1"/>
          </p:cNvSpPr>
          <p:nvPr>
            <p:ph type="dt" sz="half" idx="15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1462073443" name="Footer Placeholder 11"/>
          <p:cNvSpPr>
            <a:spLocks noGrp="1"/>
          </p:cNvSpPr>
          <p:nvPr>
            <p:ph type="ftr" sz="quarter" idx="1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25058007" name="Slide Number Placeholder 12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079629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368448546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76373312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155514324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4208780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5379533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42"/>
            <a:ext cx="2743200" cy="5835649"/>
          </a:xfrm>
        </p:spPr>
        <p:txBody>
          <a:bodyPr vert="eaVert"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2136668907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42"/>
            <a:ext cx="8026399" cy="5835649"/>
          </a:xfrm>
        </p:spPr>
        <p:txBody>
          <a:bodyPr vert="eaVert"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16642399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186704853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1296653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750326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17561128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212201929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7347190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43983544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7095161" name="Title 1"/>
          <p:cNvSpPr>
            <a:spLocks noGrp="1"/>
          </p:cNvSpPr>
          <p:nvPr>
            <p:ph type="title"/>
          </p:nvPr>
        </p:nvSpPr>
        <p:spPr bwMode="auto">
          <a:xfrm>
            <a:off x="963083" y="4406904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86487802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3083" y="2906717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2076164619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2134896856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52848725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3563570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15413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7067590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197599" y="1595438"/>
            <a:ext cx="5178986" cy="45148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141437435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60700354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1650178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478316021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477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15413" y="1535113"/>
            <a:ext cx="5181103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46170504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15413" y="2174874"/>
            <a:ext cx="518110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444230002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193377" y="1535113"/>
            <a:ext cx="5183210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824791430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193377" y="2174874"/>
            <a:ext cx="518321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545281471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1671081900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6158293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  <p:sp>
        <p:nvSpPr>
          <p:cNvPr id="669602964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482522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786114697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1783907110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20420639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055904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145878988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4012731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536223" name="Title 1"/>
          <p:cNvSpPr>
            <a:spLocks noGrp="1"/>
          </p:cNvSpPr>
          <p:nvPr>
            <p:ph type="title"/>
          </p:nvPr>
        </p:nvSpPr>
        <p:spPr bwMode="auto">
          <a:xfrm>
            <a:off x="609610" y="273054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227105477" name="Content Placeholder 2"/>
          <p:cNvSpPr>
            <a:spLocks noGrp="1"/>
          </p:cNvSpPr>
          <p:nvPr>
            <p:ph idx="1"/>
          </p:nvPr>
        </p:nvSpPr>
        <p:spPr bwMode="auto">
          <a:xfrm>
            <a:off x="4766732" y="273050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73740592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09610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3756211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78340860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65695712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1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1757685" name="Title 1"/>
          <p:cNvSpPr>
            <a:spLocks noGrp="1"/>
          </p:cNvSpPr>
          <p:nvPr>
            <p:ph type="title"/>
          </p:nvPr>
        </p:nvSpPr>
        <p:spPr bwMode="auto">
          <a:xfrm>
            <a:off x="815413" y="4800603"/>
            <a:ext cx="1056117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828275097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815413" y="612778"/>
            <a:ext cx="10561173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61988230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15413" y="5367337"/>
            <a:ext cx="1056117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Click to edit Master text styles</a:t>
            </a:r>
            <a:endParaRPr/>
          </a:p>
        </p:txBody>
      </p:sp>
      <p:sp>
        <p:nvSpPr>
          <p:cNvPr id="1732789801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737962817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15760075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2602278" name="Shape 1100"/>
          <p:cNvSpPr>
            <a:spLocks noChangeArrowheads="1" noGrp="1"/>
          </p:cNvSpPr>
          <p:nvPr userDrawn="1"/>
        </p:nvSpPr>
        <p:spPr bwMode="auto">
          <a:xfrm>
            <a:off x="3669" y="270"/>
            <a:ext cx="12184661" cy="6857460"/>
          </a:xfrm>
          <a:custGeom>
            <a:avLst/>
            <a:gdLst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1239 w 43199"/>
              <a:gd name="connsiteY2" fmla="*/ 21600 h 43200"/>
              <a:gd name="connsiteX3" fmla="*/ 43199 w 43199"/>
              <a:gd name="connsiteY3" fmla="*/ 19794 h 43200"/>
              <a:gd name="connsiteX4" fmla="*/ 43199 w 43199"/>
              <a:gd name="connsiteY4" fmla="*/ 19794 h 43200"/>
              <a:gd name="connsiteX5" fmla="*/ 43174 w 43199"/>
              <a:gd name="connsiteY5" fmla="*/ 19794 h 43200"/>
              <a:gd name="connsiteX6" fmla="*/ 43174 w 43199"/>
              <a:gd name="connsiteY6" fmla="*/ 0 h 43200"/>
              <a:gd name="connsiteX7" fmla="*/ 0 w 43199"/>
              <a:gd name="connsiteY7" fmla="*/ 0 h 43200"/>
              <a:gd name="connsiteX8" fmla="*/ 0 w 43199"/>
              <a:gd name="connsiteY8" fmla="*/ 43200 h 43200"/>
              <a:gd name="connsiteX9" fmla="*/ 43174 w 43199"/>
              <a:gd name="connsiteY9" fmla="*/ 43200 h 43200"/>
              <a:gd name="connsiteX10" fmla="*/ 43174 w 43199"/>
              <a:gd name="connsiteY10" fmla="*/ 23405 h 43200"/>
              <a:gd name="connsiteX11" fmla="*/ 43174 w 43199"/>
              <a:gd name="connsiteY11" fmla="*/ 23405 h 43200"/>
              <a:gd name="connsiteX12" fmla="*/ 43199 w 43199"/>
              <a:gd name="connsiteY12" fmla="*/ 23405 h 43200"/>
              <a:gd name="connsiteX0" fmla="*/ 43199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11" fmla="*/ 43199 w 43199"/>
              <a:gd name="connsiteY11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19794 h 43200"/>
              <a:gd name="connsiteX5" fmla="*/ 43174 w 43199"/>
              <a:gd name="connsiteY5" fmla="*/ 0 h 43200"/>
              <a:gd name="connsiteX6" fmla="*/ 0 w 43199"/>
              <a:gd name="connsiteY6" fmla="*/ 0 h 43200"/>
              <a:gd name="connsiteX7" fmla="*/ 0 w 43199"/>
              <a:gd name="connsiteY7" fmla="*/ 43200 h 43200"/>
              <a:gd name="connsiteX8" fmla="*/ 43174 w 43199"/>
              <a:gd name="connsiteY8" fmla="*/ 43200 h 43200"/>
              <a:gd name="connsiteX9" fmla="*/ 43174 w 43199"/>
              <a:gd name="connsiteY9" fmla="*/ 23405 h 43200"/>
              <a:gd name="connsiteX10" fmla="*/ 43174 w 43199"/>
              <a:gd name="connsiteY10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9" fmla="*/ 43174 w 43199"/>
              <a:gd name="connsiteY9" fmla="*/ 23405 h 43200"/>
              <a:gd name="connsiteX0" fmla="*/ 43174 w 43199"/>
              <a:gd name="connsiteY0" fmla="*/ 23405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8" fmla="*/ 43174 w 43199"/>
              <a:gd name="connsiteY8" fmla="*/ 23405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99 w 43199"/>
              <a:gd name="connsiteY3" fmla="*/ 19794 h 43200"/>
              <a:gd name="connsiteX4" fmla="*/ 43174 w 43199"/>
              <a:gd name="connsiteY4" fmla="*/ 0 h 43200"/>
              <a:gd name="connsiteX5" fmla="*/ 0 w 43199"/>
              <a:gd name="connsiteY5" fmla="*/ 0 h 43200"/>
              <a:gd name="connsiteX6" fmla="*/ 0 w 43199"/>
              <a:gd name="connsiteY6" fmla="*/ 43200 h 43200"/>
              <a:gd name="connsiteX7" fmla="*/ 43174 w 43199"/>
              <a:gd name="connsiteY7" fmla="*/ 43200 h 43200"/>
              <a:gd name="connsiteX0" fmla="*/ 43174 w 43199"/>
              <a:gd name="connsiteY0" fmla="*/ 43200 h 43200"/>
              <a:gd name="connsiteX1" fmla="*/ 43199 w 43199"/>
              <a:gd name="connsiteY1" fmla="*/ 23405 h 43200"/>
              <a:gd name="connsiteX2" fmla="*/ 43199 w 43199"/>
              <a:gd name="connsiteY2" fmla="*/ 19794 h 43200"/>
              <a:gd name="connsiteX3" fmla="*/ 43174 w 43199"/>
              <a:gd name="connsiteY3" fmla="*/ 0 h 43200"/>
              <a:gd name="connsiteX4" fmla="*/ 0 w 43199"/>
              <a:gd name="connsiteY4" fmla="*/ 0 h 43200"/>
              <a:gd name="connsiteX5" fmla="*/ 0 w 43199"/>
              <a:gd name="connsiteY5" fmla="*/ 43200 h 43200"/>
              <a:gd name="connsiteX6" fmla="*/ 43174 w 43199"/>
              <a:gd name="connsiteY6" fmla="*/ 43200 h 43200"/>
              <a:gd name="connsiteX0" fmla="*/ 43174 w 46380"/>
              <a:gd name="connsiteY0" fmla="*/ 43200 h 43200"/>
              <a:gd name="connsiteX1" fmla="*/ 43199 w 46380"/>
              <a:gd name="connsiteY1" fmla="*/ 19794 h 43200"/>
              <a:gd name="connsiteX2" fmla="*/ 43174 w 46380"/>
              <a:gd name="connsiteY2" fmla="*/ 0 h 43200"/>
              <a:gd name="connsiteX3" fmla="*/ 0 w 46380"/>
              <a:gd name="connsiteY3" fmla="*/ 0 h 43200"/>
              <a:gd name="connsiteX4" fmla="*/ 0 w 46380"/>
              <a:gd name="connsiteY4" fmla="*/ 43200 h 43200"/>
              <a:gd name="connsiteX5" fmla="*/ 43174 w 46380"/>
              <a:gd name="connsiteY5" fmla="*/ 43200 h 43200"/>
              <a:gd name="connsiteX0" fmla="*/ 43174 w 43199"/>
              <a:gd name="connsiteY0" fmla="*/ 43200 h 43200"/>
              <a:gd name="connsiteX1" fmla="*/ 43199 w 43199"/>
              <a:gd name="connsiteY1" fmla="*/ 19794 h 43200"/>
              <a:gd name="connsiteX2" fmla="*/ 43174 w 43199"/>
              <a:gd name="connsiteY2" fmla="*/ 0 h 43200"/>
              <a:gd name="connsiteX3" fmla="*/ 0 w 43199"/>
              <a:gd name="connsiteY3" fmla="*/ 0 h 43200"/>
              <a:gd name="connsiteX4" fmla="*/ 0 w 43199"/>
              <a:gd name="connsiteY4" fmla="*/ 43200 h 43200"/>
              <a:gd name="connsiteX5" fmla="*/ 43174 w 43199"/>
              <a:gd name="connsiteY5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  <a:gd name="connsiteX0" fmla="*/ 43174 w 43174"/>
              <a:gd name="connsiteY0" fmla="*/ 43200 h 43200"/>
              <a:gd name="connsiteX1" fmla="*/ 43174 w 43174"/>
              <a:gd name="connsiteY1" fmla="*/ 0 h 43200"/>
              <a:gd name="connsiteX2" fmla="*/ 0 w 43174"/>
              <a:gd name="connsiteY2" fmla="*/ 0 h 43200"/>
              <a:gd name="connsiteX3" fmla="*/ 0 w 43174"/>
              <a:gd name="connsiteY3" fmla="*/ 43200 h 43200"/>
              <a:gd name="connsiteX4" fmla="*/ 43174 w 43174"/>
              <a:gd name="connsiteY4" fmla="*/ 43200 h 4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174" h="43200" fill="norm" stroke="0" extrusionOk="0">
                <a:moveTo>
                  <a:pt x="43174" y="43200"/>
                </a:moveTo>
                <a:lnTo>
                  <a:pt x="43174" y="0"/>
                </a:lnTo>
                <a:lnTo>
                  <a:pt x="0" y="0"/>
                </a:lnTo>
                <a:lnTo>
                  <a:pt x="0" y="43200"/>
                </a:lnTo>
                <a:lnTo>
                  <a:pt x="43174" y="4320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92217228" name="Shape 1103"/>
          <p:cNvSpPr>
            <a:spLocks noChangeArrowheads="1" noGrp="1"/>
          </p:cNvSpPr>
          <p:nvPr userDrawn="1"/>
        </p:nvSpPr>
        <p:spPr bwMode="auto">
          <a:xfrm>
            <a:off x="183165" y="101751"/>
            <a:ext cx="7789614" cy="585789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9"/>
                  <a:pt x="33448" y="43199"/>
                  <a:pt x="21600" y="43199"/>
                </a:cubicBezTo>
                <a:lnTo>
                  <a:pt x="21600" y="43199"/>
                </a:lnTo>
                <a:cubicBezTo>
                  <a:pt x="9749" y="43199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600" y="0"/>
                </a:cubicBezTo>
                <a:lnTo>
                  <a:pt x="21600" y="0"/>
                </a:lnTo>
                <a:cubicBezTo>
                  <a:pt x="33448" y="0"/>
                  <a:pt x="43199" y="9750"/>
                  <a:pt x="43199" y="21599"/>
                </a:cubicBezTo>
              </a:path>
            </a:pathLst>
          </a:custGeom>
          <a:solidFill>
            <a:srgbClr val="FFFFFF">
              <a:alpha val="156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12728232" name="Shape 1104"/>
          <p:cNvSpPr>
            <a:spLocks noChangeArrowheads="1" noGrp="1"/>
          </p:cNvSpPr>
          <p:nvPr userDrawn="1"/>
        </p:nvSpPr>
        <p:spPr bwMode="auto">
          <a:xfrm>
            <a:off x="244971" y="130323"/>
            <a:ext cx="7610403" cy="572343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313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0454110" name="Shape 1105"/>
          <p:cNvSpPr>
            <a:spLocks noChangeArrowheads="1" noGrp="1"/>
          </p:cNvSpPr>
          <p:nvPr userDrawn="1"/>
        </p:nvSpPr>
        <p:spPr bwMode="auto">
          <a:xfrm>
            <a:off x="306493" y="159054"/>
            <a:ext cx="7431757" cy="55888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50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50"/>
                  <a:pt x="0" y="21599"/>
                </a:cubicBezTo>
                <a:lnTo>
                  <a:pt x="0" y="21599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904861583" name="Shape 1106"/>
          <p:cNvSpPr>
            <a:spLocks noChangeArrowheads="1" noGrp="1"/>
          </p:cNvSpPr>
          <p:nvPr userDrawn="1"/>
        </p:nvSpPr>
        <p:spPr bwMode="auto">
          <a:xfrm>
            <a:off x="368021" y="187787"/>
            <a:ext cx="7252827" cy="54543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7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7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627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96335751" name="Shape 1107"/>
          <p:cNvSpPr>
            <a:spLocks noChangeArrowheads="1" noGrp="1"/>
          </p:cNvSpPr>
          <p:nvPr userDrawn="1"/>
        </p:nvSpPr>
        <p:spPr bwMode="auto">
          <a:xfrm>
            <a:off x="429541" y="216360"/>
            <a:ext cx="7074181" cy="5319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8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51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51"/>
                  <a:pt x="9751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303373968" name="Shape 1108"/>
          <p:cNvSpPr>
            <a:spLocks noChangeArrowheads="1" noGrp="1"/>
          </p:cNvSpPr>
          <p:nvPr userDrawn="1"/>
        </p:nvSpPr>
        <p:spPr bwMode="auto">
          <a:xfrm>
            <a:off x="491347" y="245090"/>
            <a:ext cx="6894970" cy="51853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941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53495012" name="Shape 1109"/>
          <p:cNvSpPr>
            <a:spLocks noChangeArrowheads="1" noGrp="1"/>
          </p:cNvSpPr>
          <p:nvPr userDrawn="1"/>
        </p:nvSpPr>
        <p:spPr bwMode="auto">
          <a:xfrm>
            <a:off x="552877" y="273821"/>
            <a:ext cx="6716041" cy="505071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49" y="43199"/>
                  <a:pt x="21600" y="43199"/>
                </a:cubicBezTo>
                <a:lnTo>
                  <a:pt x="21600" y="43199"/>
                </a:lnTo>
                <a:cubicBezTo>
                  <a:pt x="9750" y="43199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8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8"/>
                  <a:pt x="43200" y="21600"/>
                </a:cubicBezTo>
              </a:path>
            </a:pathLst>
          </a:custGeom>
          <a:solidFill>
            <a:srgbClr val="FFFFFF">
              <a:alpha val="1098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526640789" name="Shape 1110"/>
          <p:cNvSpPr>
            <a:spLocks noChangeArrowheads="1" noGrp="1"/>
          </p:cNvSpPr>
          <p:nvPr userDrawn="1"/>
        </p:nvSpPr>
        <p:spPr bwMode="auto">
          <a:xfrm>
            <a:off x="614397" y="302395"/>
            <a:ext cx="6537394" cy="49162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199" y="9751"/>
                  <a:pt x="43199" y="21600"/>
                </a:cubicBezTo>
              </a:path>
            </a:pathLst>
          </a:custGeom>
          <a:solidFill>
            <a:srgbClr val="FFFFFF">
              <a:alpha val="1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965946267" name="Shape 1111"/>
          <p:cNvSpPr>
            <a:spLocks noChangeArrowheads="1" noGrp="1"/>
          </p:cNvSpPr>
          <p:nvPr userDrawn="1"/>
        </p:nvSpPr>
        <p:spPr bwMode="auto">
          <a:xfrm>
            <a:off x="676203" y="331128"/>
            <a:ext cx="6358183" cy="47816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600"/>
                </a:moveTo>
                <a:lnTo>
                  <a:pt x="43199" y="21600"/>
                </a:lnTo>
                <a:lnTo>
                  <a:pt x="43199" y="21600"/>
                </a:lnTo>
                <a:cubicBezTo>
                  <a:pt x="43199" y="21600"/>
                  <a:pt x="43199" y="21600"/>
                  <a:pt x="43199" y="21600"/>
                </a:cubicBezTo>
                <a:lnTo>
                  <a:pt x="43199" y="21600"/>
                </a:lnTo>
                <a:lnTo>
                  <a:pt x="43199" y="21600"/>
                </a:lnTo>
                <a:cubicBezTo>
                  <a:pt x="43199" y="33449"/>
                  <a:pt x="33449" y="43199"/>
                  <a:pt x="21598" y="43199"/>
                </a:cubicBezTo>
                <a:lnTo>
                  <a:pt x="21598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8" y="0"/>
                </a:cubicBezTo>
                <a:lnTo>
                  <a:pt x="21598" y="0"/>
                </a:lnTo>
                <a:cubicBezTo>
                  <a:pt x="33449" y="0"/>
                  <a:pt x="43199" y="9750"/>
                  <a:pt x="43199" y="21600"/>
                </a:cubicBezTo>
              </a:path>
            </a:pathLst>
          </a:custGeom>
          <a:solidFill>
            <a:srgbClr val="FFFFFF">
              <a:alpha val="1411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83305503" name="Shape 1112"/>
          <p:cNvSpPr>
            <a:spLocks noChangeArrowheads="1" noGrp="1"/>
          </p:cNvSpPr>
          <p:nvPr userDrawn="1"/>
        </p:nvSpPr>
        <p:spPr bwMode="auto">
          <a:xfrm>
            <a:off x="737731" y="359857"/>
            <a:ext cx="6179254" cy="464703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199"/>
                  <a:pt x="21599" y="43199"/>
                </a:cubicBezTo>
                <a:lnTo>
                  <a:pt x="21599" y="43199"/>
                </a:lnTo>
                <a:cubicBezTo>
                  <a:pt x="9750" y="43199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1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1"/>
                  <a:pt x="43200" y="21599"/>
                </a:cubicBezTo>
              </a:path>
            </a:pathLst>
          </a:custGeom>
          <a:solidFill>
            <a:srgbClr val="FFFFFF">
              <a:alpha val="15686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93191102" name="Shape 1113"/>
          <p:cNvSpPr>
            <a:spLocks noChangeArrowheads="1" noGrp="1"/>
          </p:cNvSpPr>
          <p:nvPr userDrawn="1"/>
        </p:nvSpPr>
        <p:spPr bwMode="auto">
          <a:xfrm>
            <a:off x="799253" y="388590"/>
            <a:ext cx="6000607" cy="451243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9" y="43200"/>
                  <a:pt x="21600" y="43200"/>
                </a:cubicBezTo>
                <a:lnTo>
                  <a:pt x="21600" y="43200"/>
                </a:lnTo>
                <a:cubicBezTo>
                  <a:pt x="9750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600" y="0"/>
                </a:cubicBezTo>
                <a:lnTo>
                  <a:pt x="21600" y="0"/>
                </a:lnTo>
                <a:cubicBezTo>
                  <a:pt x="33449" y="0"/>
                  <a:pt x="43200" y="9749"/>
                  <a:pt x="43200" y="21599"/>
                </a:cubicBezTo>
              </a:path>
            </a:pathLst>
          </a:custGeom>
          <a:solidFill>
            <a:srgbClr val="FFFFFF">
              <a:alpha val="17647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2477104" name="Shape 1114"/>
          <p:cNvSpPr>
            <a:spLocks noChangeArrowheads="1" noGrp="1"/>
          </p:cNvSpPr>
          <p:nvPr userDrawn="1"/>
        </p:nvSpPr>
        <p:spPr bwMode="auto">
          <a:xfrm>
            <a:off x="860777" y="417163"/>
            <a:ext cx="5821679" cy="437797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9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50" y="0"/>
                  <a:pt x="21599" y="0"/>
                </a:cubicBezTo>
                <a:lnTo>
                  <a:pt x="21599" y="0"/>
                </a:lnTo>
                <a:cubicBezTo>
                  <a:pt x="33449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1921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26870567" name="Shape 1115"/>
          <p:cNvSpPr>
            <a:spLocks noChangeArrowheads="1" noGrp="1"/>
          </p:cNvSpPr>
          <p:nvPr userDrawn="1"/>
        </p:nvSpPr>
        <p:spPr bwMode="auto">
          <a:xfrm>
            <a:off x="922587" y="445894"/>
            <a:ext cx="5642750" cy="42435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48" y="43200"/>
                  <a:pt x="21600" y="43200"/>
                </a:cubicBezTo>
                <a:lnTo>
                  <a:pt x="21600" y="43200"/>
                </a:lnTo>
                <a:cubicBezTo>
                  <a:pt x="9748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48" y="0"/>
                  <a:pt x="21600" y="0"/>
                </a:cubicBezTo>
                <a:lnTo>
                  <a:pt x="21600" y="0"/>
                </a:lnTo>
                <a:cubicBezTo>
                  <a:pt x="33448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0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128418429" name="Shape 1116"/>
          <p:cNvSpPr>
            <a:spLocks noChangeArrowheads="1" noGrp="1"/>
          </p:cNvSpPr>
          <p:nvPr userDrawn="1"/>
        </p:nvSpPr>
        <p:spPr bwMode="auto">
          <a:xfrm>
            <a:off x="984107" y="474624"/>
            <a:ext cx="5463821" cy="410891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199" y="21599"/>
                </a:moveTo>
                <a:lnTo>
                  <a:pt x="43199" y="21599"/>
                </a:lnTo>
                <a:lnTo>
                  <a:pt x="43199" y="21599"/>
                </a:lnTo>
                <a:cubicBezTo>
                  <a:pt x="43199" y="21599"/>
                  <a:pt x="43199" y="21599"/>
                  <a:pt x="43199" y="21599"/>
                </a:cubicBezTo>
                <a:lnTo>
                  <a:pt x="43199" y="21599"/>
                </a:lnTo>
                <a:lnTo>
                  <a:pt x="43199" y="21599"/>
                </a:lnTo>
                <a:cubicBezTo>
                  <a:pt x="43199" y="33448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50" y="43200"/>
                  <a:pt x="0" y="33448"/>
                  <a:pt x="0" y="21599"/>
                </a:cubicBezTo>
                <a:lnTo>
                  <a:pt x="0" y="21599"/>
                </a:lnTo>
                <a:cubicBezTo>
                  <a:pt x="0" y="9749"/>
                  <a:pt x="9750" y="0"/>
                  <a:pt x="21599" y="0"/>
                </a:cubicBezTo>
                <a:lnTo>
                  <a:pt x="21599" y="0"/>
                </a:lnTo>
                <a:cubicBezTo>
                  <a:pt x="33448" y="0"/>
                  <a:pt x="43199" y="9749"/>
                  <a:pt x="43199" y="21599"/>
                </a:cubicBezTo>
              </a:path>
            </a:pathLst>
          </a:custGeom>
          <a:solidFill>
            <a:srgbClr val="FFFFFF">
              <a:alpha val="2235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82599258" name="Shape 1117"/>
          <p:cNvSpPr>
            <a:spLocks noChangeArrowheads="1" noGrp="1"/>
          </p:cNvSpPr>
          <p:nvPr userDrawn="1"/>
        </p:nvSpPr>
        <p:spPr bwMode="auto">
          <a:xfrm>
            <a:off x="1045632" y="503197"/>
            <a:ext cx="5284893" cy="397446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599"/>
                </a:moveTo>
                <a:lnTo>
                  <a:pt x="43200" y="21599"/>
                </a:lnTo>
                <a:lnTo>
                  <a:pt x="43200" y="21599"/>
                </a:lnTo>
                <a:cubicBezTo>
                  <a:pt x="43200" y="21599"/>
                  <a:pt x="43200" y="21599"/>
                  <a:pt x="43200" y="21599"/>
                </a:cubicBezTo>
                <a:lnTo>
                  <a:pt x="43200" y="21599"/>
                </a:lnTo>
                <a:lnTo>
                  <a:pt x="43200" y="21599"/>
                </a:lnTo>
                <a:cubicBezTo>
                  <a:pt x="43200" y="33449"/>
                  <a:pt x="33450" y="43200"/>
                  <a:pt x="21599" y="43200"/>
                </a:cubicBezTo>
                <a:lnTo>
                  <a:pt x="21599" y="43200"/>
                </a:lnTo>
                <a:cubicBezTo>
                  <a:pt x="9751" y="43200"/>
                  <a:pt x="0" y="33449"/>
                  <a:pt x="0" y="21599"/>
                </a:cubicBezTo>
                <a:lnTo>
                  <a:pt x="0" y="21599"/>
                </a:lnTo>
                <a:cubicBezTo>
                  <a:pt x="0" y="9750"/>
                  <a:pt x="9751" y="0"/>
                  <a:pt x="21599" y="0"/>
                </a:cubicBezTo>
                <a:lnTo>
                  <a:pt x="21599" y="0"/>
                </a:lnTo>
                <a:cubicBezTo>
                  <a:pt x="33450" y="0"/>
                  <a:pt x="43200" y="9750"/>
                  <a:pt x="43200" y="21599"/>
                </a:cubicBezTo>
              </a:path>
            </a:pathLst>
          </a:custGeom>
          <a:solidFill>
            <a:srgbClr val="FFFFFF">
              <a:alpha val="23921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83987232" name="Shape 1118"/>
          <p:cNvSpPr>
            <a:spLocks noChangeArrowheads="1" noGrp="1"/>
          </p:cNvSpPr>
          <p:nvPr userDrawn="1"/>
        </p:nvSpPr>
        <p:spPr bwMode="auto">
          <a:xfrm>
            <a:off x="1107443" y="531930"/>
            <a:ext cx="5105963" cy="383985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9"/>
                  <a:pt x="33448" y="43200"/>
                  <a:pt x="21599" y="43200"/>
                </a:cubicBezTo>
                <a:lnTo>
                  <a:pt x="21599" y="43200"/>
                </a:lnTo>
                <a:cubicBezTo>
                  <a:pt x="9749" y="43200"/>
                  <a:pt x="0" y="33449"/>
                  <a:pt x="0" y="21600"/>
                </a:cubicBezTo>
                <a:lnTo>
                  <a:pt x="0" y="21600"/>
                </a:lnTo>
                <a:cubicBezTo>
                  <a:pt x="0" y="9750"/>
                  <a:pt x="9749" y="0"/>
                  <a:pt x="21599" y="0"/>
                </a:cubicBezTo>
                <a:lnTo>
                  <a:pt x="21599" y="0"/>
                </a:lnTo>
                <a:cubicBezTo>
                  <a:pt x="33448" y="0"/>
                  <a:pt x="43200" y="9750"/>
                  <a:pt x="43200" y="21600"/>
                </a:cubicBezTo>
              </a:path>
            </a:pathLst>
          </a:custGeom>
          <a:solidFill>
            <a:srgbClr val="FFFFFF">
              <a:alpha val="2549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80705474" name="Shape 1119"/>
          <p:cNvSpPr>
            <a:spLocks noChangeArrowheads="1" noGrp="1"/>
          </p:cNvSpPr>
          <p:nvPr userDrawn="1"/>
        </p:nvSpPr>
        <p:spPr bwMode="auto">
          <a:xfrm>
            <a:off x="1168963" y="560659"/>
            <a:ext cx="4927034" cy="370525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43200" y="21600"/>
                </a:moveTo>
                <a:lnTo>
                  <a:pt x="43200" y="21600"/>
                </a:lnTo>
                <a:lnTo>
                  <a:pt x="43200" y="21600"/>
                </a:lnTo>
                <a:cubicBezTo>
                  <a:pt x="43200" y="21600"/>
                  <a:pt x="43200" y="21600"/>
                  <a:pt x="43200" y="21600"/>
                </a:cubicBezTo>
                <a:lnTo>
                  <a:pt x="43200" y="21600"/>
                </a:lnTo>
                <a:lnTo>
                  <a:pt x="43200" y="21600"/>
                </a:lnTo>
                <a:cubicBezTo>
                  <a:pt x="43200" y="33448"/>
                  <a:pt x="33450" y="43200"/>
                  <a:pt x="21600" y="43200"/>
                </a:cubicBezTo>
                <a:lnTo>
                  <a:pt x="21600" y="43200"/>
                </a:lnTo>
                <a:cubicBezTo>
                  <a:pt x="9749" y="43200"/>
                  <a:pt x="0" y="33448"/>
                  <a:pt x="0" y="21600"/>
                </a:cubicBezTo>
                <a:lnTo>
                  <a:pt x="0" y="21600"/>
                </a:lnTo>
                <a:cubicBezTo>
                  <a:pt x="0" y="9749"/>
                  <a:pt x="9749" y="0"/>
                  <a:pt x="21600" y="0"/>
                </a:cubicBezTo>
                <a:lnTo>
                  <a:pt x="21600" y="0"/>
                </a:lnTo>
                <a:cubicBezTo>
                  <a:pt x="33450" y="0"/>
                  <a:pt x="43200" y="9749"/>
                  <a:pt x="43200" y="21600"/>
                </a:cubicBezTo>
              </a:path>
            </a:pathLst>
          </a:custGeom>
          <a:solidFill>
            <a:srgbClr val="FFFFFF">
              <a:alpha val="2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0453094" name="Shape 1120"/>
          <p:cNvSpPr>
            <a:spLocks noChangeArrowheads="1" noGrp="1"/>
          </p:cNvSpPr>
          <p:nvPr userDrawn="1"/>
        </p:nvSpPr>
        <p:spPr bwMode="auto">
          <a:xfrm>
            <a:off x="2023254" y="5083093"/>
            <a:ext cx="1181945" cy="888929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4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33"/>
                  <a:pt x="33534" y="43200"/>
                  <a:pt x="21600" y="43200"/>
                </a:cubicBezTo>
                <a:lnTo>
                  <a:pt x="21600" y="43200"/>
                </a:lnTo>
                <a:cubicBezTo>
                  <a:pt x="9665" y="43200"/>
                  <a:pt x="0" y="33533"/>
                  <a:pt x="0" y="21599"/>
                </a:cubicBezTo>
                <a:lnTo>
                  <a:pt x="0" y="21599"/>
                </a:lnTo>
                <a:cubicBezTo>
                  <a:pt x="0" y="9673"/>
                  <a:pt x="9665" y="0"/>
                  <a:pt x="21600" y="0"/>
                </a:cubicBezTo>
                <a:close/>
              </a:path>
            </a:pathLst>
          </a:custGeom>
          <a:solidFill>
            <a:srgbClr val="FFFFFF">
              <a:alpha val="1176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45127521" name="Shape 1121"/>
          <p:cNvSpPr>
            <a:spLocks noChangeArrowheads="1" noGrp="1"/>
          </p:cNvSpPr>
          <p:nvPr userDrawn="1"/>
        </p:nvSpPr>
        <p:spPr bwMode="auto">
          <a:xfrm>
            <a:off x="2851007" y="4515765"/>
            <a:ext cx="1869157" cy="1405620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6" y="0"/>
                </a:moveTo>
                <a:lnTo>
                  <a:pt x="21596" y="0"/>
                </a:lnTo>
                <a:cubicBezTo>
                  <a:pt x="33526" y="0"/>
                  <a:pt x="43200" y="9669"/>
                  <a:pt x="43200" y="21601"/>
                </a:cubicBezTo>
                <a:lnTo>
                  <a:pt x="43200" y="21601"/>
                </a:lnTo>
                <a:cubicBezTo>
                  <a:pt x="43200" y="33530"/>
                  <a:pt x="33526" y="43200"/>
                  <a:pt x="21596" y="43200"/>
                </a:cubicBezTo>
                <a:lnTo>
                  <a:pt x="21596" y="43200"/>
                </a:lnTo>
                <a:cubicBezTo>
                  <a:pt x="9673" y="43200"/>
                  <a:pt x="0" y="33530"/>
                  <a:pt x="0" y="21601"/>
                </a:cubicBezTo>
                <a:lnTo>
                  <a:pt x="0" y="21601"/>
                </a:lnTo>
                <a:cubicBezTo>
                  <a:pt x="0" y="9669"/>
                  <a:pt x="9673" y="0"/>
                  <a:pt x="21596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794047993" name="Shape 1124"/>
          <p:cNvSpPr>
            <a:spLocks noChangeArrowheads="1" noGrp="1"/>
          </p:cNvSpPr>
          <p:nvPr userDrawn="1"/>
        </p:nvSpPr>
        <p:spPr bwMode="auto">
          <a:xfrm>
            <a:off x="3037839" y="4457826"/>
            <a:ext cx="835941" cy="62875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30" y="0"/>
                  <a:pt x="43200" y="9672"/>
                  <a:pt x="43200" y="21604"/>
                </a:cubicBezTo>
                <a:lnTo>
                  <a:pt x="43200" y="21604"/>
                </a:lnTo>
                <a:cubicBezTo>
                  <a:pt x="43200" y="33525"/>
                  <a:pt x="33530" y="43200"/>
                  <a:pt x="21600" y="43200"/>
                </a:cubicBezTo>
                <a:lnTo>
                  <a:pt x="21600" y="43200"/>
                </a:lnTo>
                <a:cubicBezTo>
                  <a:pt x="9669" y="43200"/>
                  <a:pt x="0" y="33525"/>
                  <a:pt x="0" y="21604"/>
                </a:cubicBezTo>
                <a:lnTo>
                  <a:pt x="0" y="21604"/>
                </a:lnTo>
                <a:cubicBezTo>
                  <a:pt x="0" y="9672"/>
                  <a:pt x="9669" y="0"/>
                  <a:pt x="21600" y="0"/>
                </a:cubicBezTo>
                <a:close/>
              </a:path>
            </a:pathLst>
          </a:custGeom>
          <a:solidFill>
            <a:srgbClr val="FFFFFF">
              <a:alpha val="784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42364250" name="Shape 1125"/>
          <p:cNvSpPr>
            <a:spLocks noChangeArrowheads="1" noGrp="1"/>
          </p:cNvSpPr>
          <p:nvPr userDrawn="1"/>
        </p:nvSpPr>
        <p:spPr bwMode="auto">
          <a:xfrm>
            <a:off x="1015999" y="4613071"/>
            <a:ext cx="685800" cy="51557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27" y="0"/>
                  <a:pt x="43200" y="9668"/>
                  <a:pt x="43200" y="21599"/>
                </a:cubicBezTo>
                <a:lnTo>
                  <a:pt x="43200" y="21599"/>
                </a:lnTo>
                <a:cubicBezTo>
                  <a:pt x="43200" y="33530"/>
                  <a:pt x="33527" y="43200"/>
                  <a:pt x="21599" y="43200"/>
                </a:cubicBezTo>
                <a:lnTo>
                  <a:pt x="21599" y="43200"/>
                </a:lnTo>
                <a:cubicBezTo>
                  <a:pt x="9671" y="43200"/>
                  <a:pt x="0" y="33530"/>
                  <a:pt x="0" y="21599"/>
                </a:cubicBezTo>
                <a:lnTo>
                  <a:pt x="0" y="21599"/>
                </a:lnTo>
                <a:cubicBezTo>
                  <a:pt x="0" y="9668"/>
                  <a:pt x="9671" y="0"/>
                  <a:pt x="21599" y="0"/>
                </a:cubicBezTo>
                <a:close/>
              </a:path>
            </a:pathLst>
          </a:custGeom>
          <a:solidFill>
            <a:srgbClr val="FFFFFF">
              <a:alpha val="4509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4354884" name="Shape 1138"/>
          <p:cNvSpPr>
            <a:spLocks noChangeArrowheads="1" noGrp="1"/>
          </p:cNvSpPr>
          <p:nvPr userDrawn="1"/>
        </p:nvSpPr>
        <p:spPr bwMode="auto">
          <a:xfrm>
            <a:off x="2311403" y="4372901"/>
            <a:ext cx="796430" cy="5989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5"/>
                  <a:pt x="43200" y="21594"/>
                </a:cubicBezTo>
                <a:lnTo>
                  <a:pt x="43200" y="21594"/>
                </a:lnTo>
                <a:cubicBezTo>
                  <a:pt x="43200" y="33524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24"/>
                  <a:pt x="0" y="21594"/>
                </a:cubicBezTo>
                <a:lnTo>
                  <a:pt x="0" y="21594"/>
                </a:lnTo>
                <a:cubicBezTo>
                  <a:pt x="0" y="9675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843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638203999" name="Shape 1139"/>
          <p:cNvSpPr>
            <a:spLocks noChangeArrowheads="1" noGrp="1"/>
          </p:cNvSpPr>
          <p:nvPr userDrawn="1"/>
        </p:nvSpPr>
        <p:spPr bwMode="auto">
          <a:xfrm>
            <a:off x="1648462" y="4729109"/>
            <a:ext cx="755507" cy="56812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33" y="0"/>
                  <a:pt x="43200" y="9668"/>
                  <a:pt x="43200" y="21593"/>
                </a:cubicBezTo>
                <a:lnTo>
                  <a:pt x="43200" y="21593"/>
                </a:lnTo>
                <a:cubicBezTo>
                  <a:pt x="43200" y="33519"/>
                  <a:pt x="33533" y="43200"/>
                  <a:pt x="21608" y="43200"/>
                </a:cubicBezTo>
                <a:lnTo>
                  <a:pt x="21608" y="43200"/>
                </a:lnTo>
                <a:cubicBezTo>
                  <a:pt x="9682" y="43200"/>
                  <a:pt x="0" y="33519"/>
                  <a:pt x="0" y="21593"/>
                </a:cubicBezTo>
                <a:lnTo>
                  <a:pt x="0" y="21593"/>
                </a:lnTo>
                <a:cubicBezTo>
                  <a:pt x="0" y="9668"/>
                  <a:pt x="9682" y="0"/>
                  <a:pt x="21608" y="0"/>
                </a:cubicBezTo>
                <a:close/>
              </a:path>
            </a:pathLst>
          </a:custGeom>
          <a:solidFill>
            <a:srgbClr val="FFFFFF">
              <a:alpha val="24705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040616799" name="Shape 1140"/>
          <p:cNvSpPr>
            <a:spLocks noChangeArrowheads="1" noGrp="1"/>
          </p:cNvSpPr>
          <p:nvPr userDrawn="1"/>
        </p:nvSpPr>
        <p:spPr bwMode="auto">
          <a:xfrm>
            <a:off x="1506501" y="5387076"/>
            <a:ext cx="753250" cy="566374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7" y="0"/>
                </a:moveTo>
                <a:lnTo>
                  <a:pt x="21607" y="0"/>
                </a:lnTo>
                <a:cubicBezTo>
                  <a:pt x="33536" y="0"/>
                  <a:pt x="43200" y="9673"/>
                  <a:pt x="43200" y="21599"/>
                </a:cubicBezTo>
                <a:lnTo>
                  <a:pt x="43200" y="21599"/>
                </a:lnTo>
                <a:cubicBezTo>
                  <a:pt x="43200" y="33526"/>
                  <a:pt x="33536" y="43200"/>
                  <a:pt x="21607" y="43200"/>
                </a:cubicBezTo>
                <a:lnTo>
                  <a:pt x="21607" y="43200"/>
                </a:lnTo>
                <a:cubicBezTo>
                  <a:pt x="9679" y="43200"/>
                  <a:pt x="0" y="33526"/>
                  <a:pt x="0" y="21599"/>
                </a:cubicBezTo>
                <a:lnTo>
                  <a:pt x="0" y="21599"/>
                </a:lnTo>
                <a:cubicBezTo>
                  <a:pt x="0" y="9673"/>
                  <a:pt x="9679" y="0"/>
                  <a:pt x="21607" y="0"/>
                </a:cubicBezTo>
                <a:close/>
              </a:path>
            </a:pathLst>
          </a:custGeom>
          <a:solidFill>
            <a:srgbClr val="FFFFFF">
              <a:alpha val="3254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803386000" name="Shape 1141"/>
          <p:cNvSpPr>
            <a:spLocks noChangeArrowheads="1" noGrp="1"/>
          </p:cNvSpPr>
          <p:nvPr userDrawn="1"/>
        </p:nvSpPr>
        <p:spPr bwMode="auto">
          <a:xfrm>
            <a:off x="2370101" y="5855034"/>
            <a:ext cx="893513" cy="67193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25" y="0"/>
                  <a:pt x="43200" y="9674"/>
                  <a:pt x="43200" y="21605"/>
                </a:cubicBezTo>
                <a:lnTo>
                  <a:pt x="43200" y="21605"/>
                </a:lnTo>
                <a:cubicBezTo>
                  <a:pt x="43200" y="33535"/>
                  <a:pt x="33525" y="43200"/>
                  <a:pt x="21600" y="43200"/>
                </a:cubicBezTo>
                <a:lnTo>
                  <a:pt x="21600" y="43200"/>
                </a:lnTo>
                <a:cubicBezTo>
                  <a:pt x="9674" y="43200"/>
                  <a:pt x="0" y="33535"/>
                  <a:pt x="0" y="21605"/>
                </a:cubicBezTo>
                <a:lnTo>
                  <a:pt x="0" y="21605"/>
                </a:lnTo>
                <a:cubicBezTo>
                  <a:pt x="0" y="9674"/>
                  <a:pt x="9674" y="0"/>
                  <a:pt x="21600" y="0"/>
                </a:cubicBezTo>
                <a:close/>
              </a:path>
            </a:pathLst>
          </a:custGeom>
          <a:solidFill>
            <a:srgbClr val="FFFFFF">
              <a:alpha val="7058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87246346" name="Shape 1142"/>
          <p:cNvSpPr>
            <a:spLocks noChangeArrowheads="1" noGrp="1"/>
          </p:cNvSpPr>
          <p:nvPr userDrawn="1"/>
        </p:nvSpPr>
        <p:spPr bwMode="auto">
          <a:xfrm>
            <a:off x="2241977" y="6244482"/>
            <a:ext cx="688339" cy="51780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1" y="0"/>
                </a:moveTo>
                <a:lnTo>
                  <a:pt x="21591" y="0"/>
                </a:lnTo>
                <a:cubicBezTo>
                  <a:pt x="33528" y="0"/>
                  <a:pt x="43198" y="9667"/>
                  <a:pt x="43198" y="21600"/>
                </a:cubicBezTo>
                <a:lnTo>
                  <a:pt x="43198" y="21600"/>
                </a:lnTo>
                <a:cubicBezTo>
                  <a:pt x="43198" y="33519"/>
                  <a:pt x="33528" y="43200"/>
                  <a:pt x="21591" y="43200"/>
                </a:cubicBezTo>
                <a:lnTo>
                  <a:pt x="21591" y="43200"/>
                </a:lnTo>
                <a:cubicBezTo>
                  <a:pt x="9670" y="43200"/>
                  <a:pt x="0" y="33519"/>
                  <a:pt x="0" y="21600"/>
                </a:cubicBezTo>
                <a:lnTo>
                  <a:pt x="0" y="21600"/>
                </a:lnTo>
                <a:cubicBezTo>
                  <a:pt x="0" y="9667"/>
                  <a:pt x="9670" y="0"/>
                  <a:pt x="21591" y="0"/>
                </a:cubicBezTo>
                <a:close/>
              </a:path>
            </a:pathLst>
          </a:custGeom>
          <a:solidFill>
            <a:srgbClr val="FFFFFF">
              <a:alpha val="3097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042165165" name="Shape 1143"/>
          <p:cNvSpPr>
            <a:spLocks noChangeArrowheads="1" noGrp="1"/>
          </p:cNvSpPr>
          <p:nvPr userDrawn="1"/>
        </p:nvSpPr>
        <p:spPr bwMode="auto">
          <a:xfrm>
            <a:off x="3596920" y="5964721"/>
            <a:ext cx="726439" cy="546215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599" y="0"/>
                </a:moveTo>
                <a:lnTo>
                  <a:pt x="21599" y="0"/>
                </a:lnTo>
                <a:cubicBezTo>
                  <a:pt x="33531" y="0"/>
                  <a:pt x="43200" y="9666"/>
                  <a:pt x="43200" y="21605"/>
                </a:cubicBezTo>
                <a:lnTo>
                  <a:pt x="43200" y="21605"/>
                </a:lnTo>
                <a:cubicBezTo>
                  <a:pt x="43200" y="33533"/>
                  <a:pt x="33531" y="43200"/>
                  <a:pt x="21599" y="43200"/>
                </a:cubicBezTo>
                <a:lnTo>
                  <a:pt x="21599" y="43200"/>
                </a:lnTo>
                <a:cubicBezTo>
                  <a:pt x="9666" y="43200"/>
                  <a:pt x="0" y="33533"/>
                  <a:pt x="0" y="21605"/>
                </a:cubicBezTo>
                <a:lnTo>
                  <a:pt x="0" y="21605"/>
                </a:lnTo>
                <a:cubicBezTo>
                  <a:pt x="0" y="9666"/>
                  <a:pt x="9666" y="0"/>
                  <a:pt x="21599" y="0"/>
                </a:cubicBezTo>
                <a:close/>
              </a:path>
            </a:pathLst>
          </a:custGeom>
          <a:solidFill>
            <a:srgbClr val="FFFFFF">
              <a:alpha val="6745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626515321" name="Shape 1144"/>
          <p:cNvSpPr>
            <a:spLocks noChangeArrowheads="1" noGrp="1"/>
          </p:cNvSpPr>
          <p:nvPr userDrawn="1"/>
        </p:nvSpPr>
        <p:spPr bwMode="auto">
          <a:xfrm>
            <a:off x="3037843" y="5578669"/>
            <a:ext cx="977899" cy="73527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6" y="0"/>
                </a:moveTo>
                <a:lnTo>
                  <a:pt x="21606" y="0"/>
                </a:lnTo>
                <a:cubicBezTo>
                  <a:pt x="33524" y="0"/>
                  <a:pt x="43200" y="9671"/>
                  <a:pt x="43200" y="21599"/>
                </a:cubicBezTo>
                <a:lnTo>
                  <a:pt x="43200" y="21599"/>
                </a:lnTo>
                <a:cubicBezTo>
                  <a:pt x="43200" y="33528"/>
                  <a:pt x="33524" y="43200"/>
                  <a:pt x="21606" y="43200"/>
                </a:cubicBezTo>
                <a:lnTo>
                  <a:pt x="21606" y="43200"/>
                </a:lnTo>
                <a:cubicBezTo>
                  <a:pt x="9674" y="43200"/>
                  <a:pt x="0" y="33528"/>
                  <a:pt x="0" y="21599"/>
                </a:cubicBezTo>
                <a:lnTo>
                  <a:pt x="0" y="21599"/>
                </a:lnTo>
                <a:cubicBezTo>
                  <a:pt x="0" y="9671"/>
                  <a:pt x="9674" y="0"/>
                  <a:pt x="21606" y="0"/>
                </a:cubicBezTo>
                <a:close/>
              </a:path>
            </a:pathLst>
          </a:custGeom>
          <a:solidFill>
            <a:srgbClr val="FFFFFF">
              <a:alpha val="31372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713206957" name="Shape 1147"/>
          <p:cNvSpPr>
            <a:spLocks noChangeArrowheads="1" noGrp="1"/>
          </p:cNvSpPr>
          <p:nvPr userDrawn="1"/>
        </p:nvSpPr>
        <p:spPr bwMode="auto">
          <a:xfrm>
            <a:off x="2609712" y="36827"/>
            <a:ext cx="752403" cy="565898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0" y="0"/>
                </a:moveTo>
                <a:lnTo>
                  <a:pt x="21600" y="0"/>
                </a:lnTo>
                <a:cubicBezTo>
                  <a:pt x="33541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41" y="43200"/>
                  <a:pt x="21600" y="43200"/>
                </a:cubicBezTo>
                <a:lnTo>
                  <a:pt x="21600" y="43200"/>
                </a:lnTo>
                <a:cubicBezTo>
                  <a:pt x="9673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3" y="0"/>
                  <a:pt x="21600" y="0"/>
                </a:cubicBezTo>
                <a:close/>
              </a:path>
            </a:pathLst>
          </a:custGeom>
          <a:solidFill>
            <a:srgbClr val="FFFFFF">
              <a:alpha val="14509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04737692" name="Shape 1148"/>
          <p:cNvSpPr>
            <a:spLocks noChangeArrowheads="1" noGrp="1"/>
          </p:cNvSpPr>
          <p:nvPr userDrawn="1"/>
        </p:nvSpPr>
        <p:spPr bwMode="auto">
          <a:xfrm>
            <a:off x="2272174" y="35715"/>
            <a:ext cx="748734" cy="563041"/>
          </a:xfrm>
          <a:custGeom>
            <a:avLst/>
            <a:gdLst/>
            <a:ahLst/>
            <a:cxnLst/>
            <a:rect l="l" t="t" r="r" b="b"/>
            <a:pathLst>
              <a:path w="43200" h="43200" fill="norm" stroke="0" extrusionOk="0">
                <a:moveTo>
                  <a:pt x="21608" y="0"/>
                </a:moveTo>
                <a:lnTo>
                  <a:pt x="21608" y="0"/>
                </a:lnTo>
                <a:cubicBezTo>
                  <a:pt x="33527" y="0"/>
                  <a:pt x="43200" y="9670"/>
                  <a:pt x="43200" y="21593"/>
                </a:cubicBezTo>
                <a:lnTo>
                  <a:pt x="43200" y="21593"/>
                </a:lnTo>
                <a:cubicBezTo>
                  <a:pt x="43200" y="33529"/>
                  <a:pt x="33527" y="43200"/>
                  <a:pt x="21608" y="43200"/>
                </a:cubicBezTo>
                <a:lnTo>
                  <a:pt x="21608" y="43200"/>
                </a:lnTo>
                <a:cubicBezTo>
                  <a:pt x="9672" y="43200"/>
                  <a:pt x="0" y="33529"/>
                  <a:pt x="0" y="21593"/>
                </a:cubicBezTo>
                <a:lnTo>
                  <a:pt x="0" y="21593"/>
                </a:lnTo>
                <a:cubicBezTo>
                  <a:pt x="0" y="9670"/>
                  <a:pt x="9672" y="0"/>
                  <a:pt x="21608" y="0"/>
                </a:cubicBezTo>
                <a:close/>
              </a:path>
            </a:pathLst>
          </a:custGeom>
          <a:solidFill>
            <a:srgbClr val="FFFFFF">
              <a:alpha val="16470"/>
            </a:srgb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134579609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99253" y="1600203"/>
            <a:ext cx="10577333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Click to edit Master text styles</a:t>
            </a:r>
            <a:endParaRPr/>
          </a:p>
          <a:p>
            <a:pPr lvl="1">
              <a:defRPr/>
            </a:pPr>
            <a:r>
              <a:rPr/>
              <a:t>Second level</a:t>
            </a:r>
            <a:endParaRPr/>
          </a:p>
          <a:p>
            <a:pPr lvl="2">
              <a:defRPr/>
            </a:pPr>
            <a:r>
              <a:rPr/>
              <a:t>Third level</a:t>
            </a:r>
            <a:endParaRPr/>
          </a:p>
          <a:p>
            <a:pPr lvl="3">
              <a:defRPr/>
            </a:pPr>
            <a:r>
              <a:rPr/>
              <a:t>Fourth level</a:t>
            </a:r>
            <a:endParaRPr/>
          </a:p>
          <a:p>
            <a:pPr lvl="4">
              <a:defRPr/>
            </a:pPr>
            <a:r>
              <a:rPr/>
              <a:t>Fifth level</a:t>
            </a:r>
            <a:endParaRPr/>
          </a:p>
        </p:txBody>
      </p:sp>
      <p:sp>
        <p:nvSpPr>
          <p:cNvPr id="870620843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15413" y="6356353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4183-74E9-4393-9769-E1D9236041BE}" type="datetimeFigureOut">
              <a:rPr/>
              <a:t>22.10.2013</a:t>
            </a:fld>
            <a:endParaRPr/>
          </a:p>
        </p:txBody>
      </p:sp>
      <p:sp>
        <p:nvSpPr>
          <p:cNvPr id="1799311401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165599" y="6356353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236074340" name="Title 1"/>
          <p:cNvSpPr>
            <a:spLocks noGrp="1"/>
          </p:cNvSpPr>
          <p:nvPr>
            <p:ph type="title"/>
          </p:nvPr>
        </p:nvSpPr>
        <p:spPr bwMode="auto">
          <a:xfrm>
            <a:off x="787829" y="274638"/>
            <a:ext cx="1058875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Click to edit Master title style</a:t>
            </a:r>
            <a:endParaRPr/>
          </a:p>
        </p:txBody>
      </p:sp>
      <p:sp>
        <p:nvSpPr>
          <p:cNvPr id="170976940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592277" y="6356353"/>
            <a:ext cx="2784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530004-958A-4E15-9840-E9741BECB0F3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0"/>
        </a:spcBef>
        <a:buNone/>
        <a:defRPr sz="4400" b="1">
          <a:solidFill>
            <a:schemeClr val="accent6">
              <a:lumMod val="50000"/>
            </a:schemeClr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jpg"/><Relationship Id="rId4" Type="http://schemas.openxmlformats.org/officeDocument/2006/relationships/image" Target="../media/image27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media1.sv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3296490" name="Title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Quelques news</a:t>
            </a:r>
            <a:br>
              <a:rPr lang="fr-FR"/>
            </a:br>
            <a:r>
              <a:rPr lang="fr-FR"/>
              <a:t>du réseau  </a:t>
            </a:r>
            <a:endParaRPr lang="fr-FR"/>
          </a:p>
        </p:txBody>
      </p:sp>
      <p:pic>
        <p:nvPicPr>
          <p:cNvPr id="183898678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177500" y="5144719"/>
            <a:ext cx="3091690" cy="1006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0681886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fr-FR" sz="44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Arial"/>
              </a:rPr>
              <a:t>Tchap !</a:t>
            </a:r>
            <a:endParaRPr sz="4400"/>
          </a:p>
        </p:txBody>
      </p:sp>
      <p:sp>
        <p:nvSpPr>
          <p:cNvPr id="299345741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endParaRPr lang="fr-FR" sz="3200" b="0" i="0" u="none" strike="noStrike" cap="none" spc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lang="fr-FR" sz="3200" b="0" i="0" u="none" strike="noStrike" cap="none" spc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/>
              <a:t>Basé sur le protocole</a:t>
            </a:r>
            <a:endParaRPr/>
          </a:p>
          <a:p>
            <a:pPr>
              <a:defRPr/>
            </a:pPr>
            <a:r>
              <a:rPr/>
              <a:t>Souverain</a:t>
            </a:r>
            <a:endParaRPr/>
          </a:p>
          <a:p>
            <a:pPr>
              <a:defRPr/>
            </a:pPr>
            <a:r>
              <a:rPr/>
              <a:t>Accessible uniquement avec un mail institutionnel</a:t>
            </a:r>
            <a:endParaRPr/>
          </a:p>
          <a:p>
            <a:pPr>
              <a:defRPr/>
            </a:pPr>
            <a:r>
              <a:rPr/>
              <a:t>Peut-être utilisé avec ou sans fédération d’identité </a:t>
            </a:r>
            <a:endParaRPr/>
          </a:p>
          <a:p>
            <a:pPr>
              <a:defRPr/>
            </a:pPr>
            <a:endParaRPr lang="fr-FR" sz="3200" b="0" i="0" u="none" strike="noStrike" cap="none" spc="0"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62910784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262547" y="1508684"/>
            <a:ext cx="5366988" cy="1012638"/>
          </a:xfrm>
          <a:prstGeom prst="rect">
            <a:avLst/>
          </a:prstGeom>
        </p:spPr>
      </p:pic>
      <p:pic>
        <p:nvPicPr>
          <p:cNvPr id="59923622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330715" y="5396471"/>
            <a:ext cx="504823" cy="409573"/>
          </a:xfrm>
          <a:prstGeom prst="rect">
            <a:avLst/>
          </a:prstGeom>
        </p:spPr>
      </p:pic>
      <p:pic>
        <p:nvPicPr>
          <p:cNvPr id="154886698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18164" y="3615534"/>
            <a:ext cx="552448" cy="495298"/>
          </a:xfrm>
          <a:prstGeom prst="rect">
            <a:avLst/>
          </a:prstGeom>
        </p:spPr>
      </p:pic>
      <p:pic>
        <p:nvPicPr>
          <p:cNvPr id="510391699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11082615" y="4591888"/>
            <a:ext cx="390523" cy="504823"/>
          </a:xfrm>
          <a:prstGeom prst="rect">
            <a:avLst/>
          </a:prstGeom>
        </p:spPr>
      </p:pic>
      <p:pic>
        <p:nvPicPr>
          <p:cNvPr id="1153638770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10515361" y="4062130"/>
            <a:ext cx="447673" cy="466723"/>
          </a:xfrm>
          <a:prstGeom prst="rect">
            <a:avLst/>
          </a:prstGeom>
        </p:spPr>
      </p:pic>
      <p:pic>
        <p:nvPicPr>
          <p:cNvPr id="2025084854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5148620" y="3007812"/>
            <a:ext cx="1736710" cy="743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4674363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fr-FR" sz="4400" b="1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Un réseau (aimons-nous) vivant !</a:t>
            </a:r>
            <a:endParaRPr sz="4400"/>
          </a:p>
        </p:txBody>
      </p:sp>
      <p:sp>
        <p:nvSpPr>
          <p:cNvPr id="1326469924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799251" y="1340145"/>
            <a:ext cx="10577332" cy="530520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Des idées</a:t>
            </a:r>
            <a:r>
              <a:rPr/>
              <a:t> ?</a:t>
            </a:r>
            <a:endParaRPr/>
          </a:p>
          <a:p>
            <a:pPr>
              <a:defRPr/>
            </a:pPr>
            <a:r>
              <a:rPr/>
              <a:t>Des suggestions ?</a:t>
            </a:r>
            <a:endParaRPr/>
          </a:p>
          <a:p>
            <a:pPr>
              <a:defRPr/>
            </a:pPr>
            <a:r>
              <a:rPr/>
              <a:t>Des envies ?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 algn="ctr">
              <a:buFont typeface="Arial"/>
              <a:buNone/>
              <a:defRPr/>
            </a:pPr>
            <a:r>
              <a:rPr sz="3600"/>
              <a:t>Nous sommes tous </a:t>
            </a:r>
            <a:r>
              <a:rPr sz="3600" b="1"/>
              <a:t>animateur-ices </a:t>
            </a:r>
            <a:r>
              <a:rPr sz="3600"/>
              <a:t>du réseau !</a:t>
            </a:r>
            <a:endParaRPr/>
          </a:p>
        </p:txBody>
      </p:sp>
      <p:pic>
        <p:nvPicPr>
          <p:cNvPr id="879374647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4884856" y="1841980"/>
            <a:ext cx="2205450" cy="1929769"/>
          </a:xfrm>
          <a:prstGeom prst="rect">
            <a:avLst/>
          </a:prstGeom>
        </p:spPr>
      </p:pic>
      <p:pic>
        <p:nvPicPr>
          <p:cNvPr id="1372596000" name=""/>
          <p:cNvPicPr>
            <a:picLocks noChangeAspect="1"/>
          </p:cNvPicPr>
          <p:nvPr/>
        </p:nvPicPr>
        <p:blipFill>
          <a:blip r:embed="rId4"/>
          <a:srcRect l="22770" t="0" r="22373" b="0"/>
          <a:stretch/>
        </p:blipFill>
        <p:spPr bwMode="auto">
          <a:xfrm flipH="0" flipV="0">
            <a:off x="8778777" y="2925927"/>
            <a:ext cx="2312928" cy="23717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8352100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RDV sur Tchap !</a:t>
            </a:r>
            <a:endParaRPr/>
          </a:p>
        </p:txBody>
      </p:sp>
      <p:sp>
        <p:nvSpPr>
          <p:cNvPr id="82132899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871565973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3847817" y="1715899"/>
            <a:ext cx="4123082" cy="4123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263285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En quelques mots</a:t>
            </a:r>
            <a:endParaRPr/>
          </a:p>
        </p:txBody>
      </p:sp>
      <p:sp>
        <p:nvSpPr>
          <p:cNvPr id="1576911421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799252" y="1481666"/>
            <a:ext cx="10577332" cy="464449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 marL="0" indent="0">
              <a:buFont typeface="Arial"/>
              <a:buNone/>
              <a:defRPr/>
            </a:pPr>
            <a:r>
              <a:rPr lang="fr-FR" sz="2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RESINFO</a:t>
            </a:r>
            <a:endParaRPr lang="fr-FR" sz="220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15 réseaux régionaux</a:t>
            </a:r>
            <a:endParaRPr sz="2400" b="0" i="0" u="none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11 groupes de travail </a:t>
            </a:r>
            <a:endParaRPr lang="fr-FR" sz="2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3000 membres</a:t>
            </a:r>
            <a:endParaRPr sz="2200" b="0" i="0" u="none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lang="fr-FR" sz="220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CESAR</a:t>
            </a:r>
            <a:endParaRPr lang="fr-FR" sz="2200" b="1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sz="20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C</a:t>
            </a: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omité d’</a:t>
            </a:r>
            <a:r>
              <a:rPr sz="20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É</a:t>
            </a: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change </a:t>
            </a:r>
            <a:r>
              <a:rPr sz="20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S</a:t>
            </a: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ystème des </a:t>
            </a:r>
            <a:r>
              <a:rPr sz="20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A</a:t>
            </a: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dministrateurs-rices </a:t>
            </a:r>
            <a:r>
              <a:rPr sz="2000" b="1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R</a:t>
            </a: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éseau </a:t>
            </a:r>
            <a:endParaRPr lang="fr-FR" sz="20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Font typeface="Arial"/>
              <a:buNone/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en région </a:t>
            </a:r>
            <a:r>
              <a:rPr lang="fr-FR" sz="2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Provence</a:t>
            </a:r>
            <a:endParaRPr sz="2200" b="1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Depuis 2007 </a:t>
            </a:r>
            <a:endParaRPr sz="24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Membre RESINFO</a:t>
            </a: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depuis 2008</a:t>
            </a:r>
            <a:endParaRPr sz="22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lang="fr-FR" sz="2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0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Liste de diffusion cesar@listes.resinfo.org</a:t>
            </a:r>
            <a:endParaRPr lang="fr-FR" sz="2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2022 : 245 abonnés</a:t>
            </a:r>
            <a:endParaRPr sz="24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2023 : 265 abonnés </a:t>
            </a:r>
            <a:endParaRPr sz="24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2024</a:t>
            </a: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 : </a:t>
            </a: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280 abonnés</a:t>
            </a:r>
            <a:endParaRPr sz="24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2025 : 281 abonnés</a:t>
            </a:r>
            <a:endParaRPr sz="1800" b="0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1800" b="1" i="0" u="none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2020759540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9303201" y="5520294"/>
            <a:ext cx="1704762" cy="555114"/>
          </a:xfrm>
          <a:prstGeom prst="rect">
            <a:avLst/>
          </a:prstGeom>
        </p:spPr>
      </p:pic>
      <p:pic>
        <p:nvPicPr>
          <p:cNvPr id="152334786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7764437" y="2253551"/>
            <a:ext cx="3243526" cy="3100728"/>
          </a:xfrm>
          <a:prstGeom prst="rect">
            <a:avLst/>
          </a:prstGeom>
        </p:spPr>
      </p:pic>
      <p:pic>
        <p:nvPicPr>
          <p:cNvPr id="2007063949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7764437" y="1478649"/>
            <a:ext cx="3243526" cy="7749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540256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Le COPIL évolue</a:t>
            </a:r>
            <a:endParaRPr/>
          </a:p>
        </p:txBody>
      </p:sp>
      <p:sp>
        <p:nvSpPr>
          <p:cNvPr id="1943080358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endParaRPr sz="200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Vincent Bayle</a:t>
            </a:r>
            <a:r>
              <a:rPr sz="20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 		MMSH</a:t>
            </a:r>
            <a:endParaRPr sz="20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William Domingue</a:t>
            </a: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s-</a:t>
            </a: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Vinhas</a:t>
            </a: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>
                <a:solidFill>
                  <a:schemeClr val="tx1"/>
                </a:solidFill>
                <a:latin typeface="Arial"/>
                <a:ea typeface="Arial"/>
                <a:cs typeface="Arial"/>
              </a:rPr>
              <a:t>	D</a:t>
            </a: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irNum &gt; Projet CEDRE</a:t>
            </a:r>
            <a:endParaRPr sz="2000" b="0" i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Nicolas Husson </a:t>
            </a:r>
            <a:r>
              <a:rPr sz="20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		IM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2NP</a:t>
            </a:r>
            <a:endParaRPr sz="2000" b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Julien </a:t>
            </a: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Lecubin 		OSU Pytheas</a:t>
            </a:r>
            <a:endParaRPr sz="2000" b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Pascal Mouret</a:t>
            </a:r>
            <a:r>
              <a:rPr sz="20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 		DirNum &gt; Réseau Campus Luminy</a:t>
            </a:r>
            <a:endParaRPr sz="2000" b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Rémi Saccage 		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Centre de Physique Théorique</a:t>
            </a:r>
            <a:endParaRPr sz="2000" b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Marjorie Selva 		SSI DR12</a:t>
            </a:r>
            <a:endParaRPr sz="2000" b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000" b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sz="20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Bienvenue aux </a:t>
            </a:r>
            <a:r>
              <a:rPr sz="20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3 « nouveaux » ! </a:t>
            </a:r>
            <a:endParaRPr sz="2000" b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000" b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0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Nour Baker</a:t>
            </a:r>
            <a:r>
              <a:rPr sz="20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			OpenEdition Center</a:t>
            </a:r>
            <a:endParaRPr sz="2000" b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0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Gérald C</a:t>
            </a: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</a:t>
            </a: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apuis</a:t>
            </a:r>
            <a:r>
              <a:rPr sz="20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 		</a:t>
            </a:r>
            <a:r>
              <a:rPr sz="20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AMSE</a:t>
            </a:r>
            <a:endParaRPr sz="2000" b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sz="20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Mohammed K</a:t>
            </a:r>
            <a:r>
              <a:rPr lang="fr-FR" sz="20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habzaoui</a:t>
            </a:r>
            <a:r>
              <a:rPr sz="2000" b="0">
                <a:solidFill>
                  <a:schemeClr val="tx1"/>
                </a:solidFill>
                <a:latin typeface="Arial"/>
                <a:ea typeface="Arial"/>
                <a:cs typeface="Arial"/>
              </a:rPr>
              <a:t>	CiNam</a:t>
            </a:r>
            <a:endParaRPr sz="2000" b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200" b="0">
              <a:solidFill>
                <a:schemeClr val="tx1"/>
              </a:solidFill>
            </a:endParaRPr>
          </a:p>
        </p:txBody>
      </p:sp>
      <p:sp>
        <p:nvSpPr>
          <p:cNvPr id="1077460318" name=""/>
          <p:cNvSpPr txBox="1"/>
          <p:nvPr/>
        </p:nvSpPr>
        <p:spPr bwMode="auto">
          <a:xfrm flipH="0" flipV="0">
            <a:off x="7878045" y="4101441"/>
            <a:ext cx="3167015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 marL="0" indent="0" algn="l">
              <a:buFont typeface="Arial"/>
              <a:buNone/>
              <a:defRPr/>
            </a:pPr>
            <a:r>
              <a:rPr lang="fr-FR" b="0" i="0" u="none" strike="noStrike" cap="none" spc="0">
                <a:solidFill>
                  <a:schemeClr val="accent6">
                    <a:lumMod val="50000"/>
                  </a:schemeClr>
                </a:solidFill>
                <a:latin typeface="Arial"/>
                <a:ea typeface="Arial"/>
                <a:cs typeface="Arial"/>
              </a:rPr>
              <a:t>Actuellement : 10 personnes</a:t>
            </a:r>
            <a:endParaRPr sz="2200" b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7522943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Un réseau vivant</a:t>
            </a:r>
            <a:endParaRPr/>
          </a:p>
        </p:txBody>
      </p:sp>
      <p:sp>
        <p:nvSpPr>
          <p:cNvPr id="50597636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799252" y="1337348"/>
            <a:ext cx="10577332" cy="520507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OBJECTIFS</a:t>
            </a:r>
            <a:endParaRPr sz="2000" b="1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Décloisonner, faciliter les contacts</a:t>
            </a:r>
            <a:endParaRPr sz="2000" b="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Partager les connaissances et les bonnes pratiques</a:t>
            </a:r>
            <a:endParaRPr sz="2000" b="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000" b="0"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sz="2000" b="1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COMMENT ?</a:t>
            </a:r>
            <a:endParaRPr sz="2000" b="1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sz="2000" b="0" i="0" u="sng">
                <a:solidFill>
                  <a:srgbClr val="000000"/>
                </a:solidFill>
                <a:latin typeface="Arial"/>
                <a:ea typeface="Arial"/>
                <a:cs typeface="Arial"/>
              </a:rPr>
              <a:t>Moyens de communication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Liste de diffusion</a:t>
            </a:r>
            <a:r>
              <a:rPr sz="2000" b="0">
                <a:latin typeface="Arial"/>
                <a:ea typeface="Arial"/>
                <a:cs typeface="Arial"/>
              </a:rPr>
              <a:t> (</a:t>
            </a:r>
            <a:r>
              <a:rPr sz="2000" b="0">
                <a:latin typeface="Arial"/>
                <a:ea typeface="Arial"/>
                <a:cs typeface="Arial"/>
              </a:rPr>
              <a:t>cesar@listes.resinfo.org)</a:t>
            </a:r>
            <a:endParaRPr sz="2000" b="0">
              <a:latin typeface="Arial"/>
              <a:ea typeface="Arial"/>
              <a:cs typeface="Arial"/>
            </a:endParaRPr>
          </a:p>
          <a:p>
            <a:pPr lvl="0">
              <a:defRPr/>
            </a:pPr>
            <a:r>
              <a:rPr lang="fr-FR" sz="2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Nouveau Site web</a:t>
            </a:r>
            <a:endParaRPr lang="fr-FR" sz="2000" b="0" i="0" u="none" strike="noStrike" cap="none" spc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>
              <a:defRPr/>
            </a:pPr>
            <a:r>
              <a:rPr lang="fr-FR" sz="2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Canal de discussion</a:t>
            </a:r>
            <a:r>
              <a:rPr lang="fr-FR" sz="2000" b="0" i="0" u="none" strike="noStrike" cap="none" spc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fr-FR" sz="20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000" b="0" i="0" u="none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sz="2000" b="0" i="0" u="sng">
                <a:solidFill>
                  <a:srgbClr val="000000"/>
                </a:solidFill>
                <a:latin typeface="Arial"/>
                <a:ea typeface="Arial"/>
                <a:cs typeface="Arial"/>
              </a:rPr>
              <a:t>Actions de formation</a:t>
            </a:r>
            <a:r>
              <a:rPr sz="20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 : </a:t>
            </a:r>
            <a:r>
              <a:rPr lang="fr-FR" sz="2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Formation Permanente AMU et DR12 CNRS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000" b="0" i="1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Sécurisation de l’Active Directory</a:t>
            </a:r>
            <a:endParaRPr sz="2000" b="0">
              <a:latin typeface="Arial"/>
              <a:cs typeface="Arial"/>
            </a:endParaRPr>
          </a:p>
          <a:p>
            <a:pPr>
              <a:defRPr/>
            </a:pPr>
            <a:r>
              <a:rPr sz="2000" b="0" i="1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Journée technique </a:t>
            </a:r>
            <a:r>
              <a:rPr sz="2000" b="0" i="1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Proxmox...</a:t>
            </a:r>
            <a:endParaRPr sz="2000" b="0" i="1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endParaRPr sz="2000" b="0" i="0" u="none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 lang="fr-FR" sz="2000" b="0" i="0" u="sng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Rencontres</a:t>
            </a:r>
            <a:endParaRPr lang="fr-FR" sz="2000" b="0" i="0" u="none" strike="noStrike" cap="none" spc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VVT chaque année </a:t>
            </a:r>
            <a:endParaRPr sz="2000" b="0" i="0" u="none" strike="noStrike" cap="none" spc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fr-FR" sz="2000" b="0" i="0" u="none" strike="noStrike" cap="none" spc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Propositions d’événements et de rencontres informelles</a:t>
            </a:r>
            <a:endParaRPr sz="2000" b="0" i="0" u="none" strike="noStrike" cap="none" spc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5470539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Nouveau site web</a:t>
            </a:r>
            <a:endParaRPr/>
          </a:p>
        </p:txBody>
      </p:sp>
      <p:sp>
        <p:nvSpPr>
          <p:cNvPr id="2083299062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457200" lvl="1" indent="0">
              <a:buFont typeface="Arial"/>
              <a:buNone/>
              <a:defRPr/>
            </a:pPr>
            <a:r>
              <a:rPr/>
              <a:t>Wordpress, hébergement amU</a:t>
            </a:r>
            <a:endParaRPr/>
          </a:p>
        </p:txBody>
      </p:sp>
      <p:pic>
        <p:nvPicPr>
          <p:cNvPr id="23705967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2797349" y="2375084"/>
            <a:ext cx="7084619" cy="4039716"/>
          </a:xfrm>
          <a:prstGeom prst="rect">
            <a:avLst/>
          </a:prstGeom>
        </p:spPr>
      </p:pic>
      <p:sp>
        <p:nvSpPr>
          <p:cNvPr id="830689674" name=""/>
          <p:cNvSpPr/>
          <p:nvPr/>
        </p:nvSpPr>
        <p:spPr bwMode="auto">
          <a:xfrm>
            <a:off x="4742464" y="1234577"/>
            <a:ext cx="2707430" cy="36611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upright="0" compatLnSpc="1">
            <a:prstTxWarp prst="textNoShape"/>
            <a:spAutoFit/>
          </a:bodyPr>
          <a:p>
            <a:pPr>
              <a:defRPr/>
            </a:pPr>
            <a:r>
              <a: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https://cesar.resinfo.org/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311148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Des rencontres non virtuelles !</a:t>
            </a:r>
            <a:endParaRPr/>
          </a:p>
        </p:txBody>
      </p:sp>
      <p:sp>
        <p:nvSpPr>
          <p:cNvPr id="1395180023" name="Content Placeholder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 marL="0" indent="0">
              <a:buFont typeface="Arial"/>
              <a:buNone/>
              <a:defRPr/>
            </a:pPr>
            <a:r>
              <a:rPr lang="fr-FR" sz="32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Rencontres </a:t>
            </a:r>
            <a:endParaRPr lang="fr-FR" sz="32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buFont typeface="Arial"/>
              <a:buChar char="•"/>
              <a:defRPr/>
            </a:pPr>
            <a:r>
              <a:rPr lang="fr-F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VVT</a:t>
            </a:r>
            <a:endParaRPr lang="fr-F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lvl="1">
              <a:buFont typeface="Arial"/>
              <a:buChar char="•"/>
              <a:defRPr/>
            </a:pPr>
            <a:r>
              <a:rPr lang="fr-F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Formations, conférences</a:t>
            </a:r>
            <a:endParaRPr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  <a:defRPr/>
            </a:pPr>
            <a:endParaRPr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marL="0" indent="0">
              <a:buFont typeface="Arial"/>
              <a:buNone/>
              <a:defRPr/>
            </a:pPr>
            <a:r>
              <a:rPr>
                <a:solidFill>
                  <a:schemeClr val="tx1"/>
                </a:solidFill>
              </a:rPr>
              <a:t>Et pourquoi pas des rencontres plus informelles ?</a:t>
            </a:r>
            <a:r>
              <a:rPr>
                <a:solidFill>
                  <a:schemeClr val="tx1"/>
                </a:solidFill>
              </a:rPr>
              <a:t>  </a:t>
            </a:r>
            <a:endParaRPr>
              <a:solidFill>
                <a:schemeClr val="tx1"/>
              </a:solidFill>
            </a:endParaRPr>
          </a:p>
          <a:p>
            <a:pPr marL="0" indent="0">
              <a:buFont typeface="Arial"/>
              <a:buNone/>
              <a:defRPr/>
            </a:pPr>
            <a:endParaRPr sz="3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 lvl="1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Petit déjeuner</a:t>
            </a:r>
            <a:endParaRPr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Pique-nique</a:t>
            </a:r>
            <a:endParaRPr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Afterwork</a:t>
            </a:r>
            <a:endParaRPr>
              <a:solidFill>
                <a:schemeClr val="tx1"/>
              </a:solidFill>
            </a:endParaRPr>
          </a:p>
          <a:p>
            <a:pPr lvl="1">
              <a:buFont typeface="Arial"/>
              <a:buChar char="•"/>
              <a:defRPr/>
            </a:pPr>
            <a:r>
              <a:rPr>
                <a:solidFill>
                  <a:schemeClr val="tx1"/>
                </a:solidFill>
              </a:rPr>
              <a:t>Autres...</a:t>
            </a:r>
            <a:endParaRPr>
              <a:solidFill>
                <a:schemeClr val="tx1"/>
              </a:solidFill>
            </a:endParaRPr>
          </a:p>
        </p:txBody>
      </p:sp>
      <p:pic>
        <p:nvPicPr>
          <p:cNvPr id="17696561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869797" y="2080867"/>
            <a:ext cx="932733" cy="860676"/>
          </a:xfrm>
          <a:prstGeom prst="rect">
            <a:avLst/>
          </a:prstGeom>
        </p:spPr>
      </p:pic>
      <p:pic>
        <p:nvPicPr>
          <p:cNvPr id="1580379187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1" flipV="0">
            <a:off x="3411507" y="1659871"/>
            <a:ext cx="467845" cy="701768"/>
          </a:xfrm>
          <a:prstGeom prst="rect">
            <a:avLst/>
          </a:prstGeom>
        </p:spPr>
      </p:pic>
      <p:pic>
        <p:nvPicPr>
          <p:cNvPr id="1773420727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4365374" y="3942163"/>
            <a:ext cx="1329330" cy="749259"/>
          </a:xfrm>
          <a:prstGeom prst="rect">
            <a:avLst/>
          </a:prstGeom>
        </p:spPr>
      </p:pic>
      <p:pic>
        <p:nvPicPr>
          <p:cNvPr id="896969913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4764622" y="5214719"/>
            <a:ext cx="1674595" cy="1116396"/>
          </a:xfrm>
          <a:prstGeom prst="rect">
            <a:avLst/>
          </a:prstGeom>
        </p:spPr>
      </p:pic>
      <p:pic>
        <p:nvPicPr>
          <p:cNvPr id="138380995" name="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 flipH="0" flipV="0">
            <a:off x="6336163" y="3942162"/>
            <a:ext cx="1123888" cy="749258"/>
          </a:xfrm>
          <a:prstGeom prst="rect">
            <a:avLst/>
          </a:prstGeom>
        </p:spPr>
      </p:pic>
      <p:pic>
        <p:nvPicPr>
          <p:cNvPr id="843070706" name="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 flipH="0" flipV="0">
            <a:off x="6968883" y="4941321"/>
            <a:ext cx="2337869" cy="1663192"/>
          </a:xfrm>
          <a:prstGeom prst="rect">
            <a:avLst/>
          </a:prstGeom>
        </p:spPr>
      </p:pic>
      <p:pic>
        <p:nvPicPr>
          <p:cNvPr id="123083290" name="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9853332" y="3817434"/>
            <a:ext cx="2038349" cy="2857500"/>
          </a:xfrm>
          <a:prstGeom prst="rect">
            <a:avLst/>
          </a:prstGeom>
        </p:spPr>
      </p:pic>
      <p:pic>
        <p:nvPicPr>
          <p:cNvPr id="473274742" name="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 flipH="0" flipV="0">
            <a:off x="11526777" y="274637"/>
            <a:ext cx="441946" cy="4419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1323664" name="Title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/>
              <a:t>Il nous faut une messagerie instantanée !</a:t>
            </a:r>
            <a:endParaRPr/>
          </a:p>
        </p:txBody>
      </p:sp>
      <p:sp>
        <p:nvSpPr>
          <p:cNvPr id="593151044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200494" y="1600202"/>
            <a:ext cx="11695813" cy="452596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marL="457200" lvl="1" indent="0">
              <a:buFont typeface="Arial"/>
              <a:buNone/>
              <a:defRPr/>
            </a:pPr>
            <a:endParaRPr/>
          </a:p>
          <a:p>
            <a:pPr marL="457200" lvl="1" indent="0">
              <a:buFont typeface="Arial"/>
              <a:buNone/>
              <a:defRPr/>
            </a:pPr>
            <a:r>
              <a:rPr/>
              <a:t>Pourquoi une MI, la ML c’est très bien non ?</a:t>
            </a:r>
            <a:endParaRPr/>
          </a:p>
          <a:p>
            <a:pPr marL="457200" lvl="1" indent="0">
              <a:buFont typeface="Arial"/>
              <a:buNone/>
              <a:defRPr/>
            </a:pPr>
            <a:r>
              <a:rPr/>
              <a:t>Et sinon, IRC et Usenet, c’est pas bien ?</a:t>
            </a:r>
            <a:endParaRPr/>
          </a:p>
          <a:p>
            <a:pPr marL="457200" lvl="1" indent="0">
              <a:buFont typeface="Arial"/>
              <a:buNone/>
              <a:defRPr/>
            </a:pPr>
            <a:endParaRPr/>
          </a:p>
          <a:p>
            <a:pPr marL="457200" lvl="1" indent="0">
              <a:buFont typeface="Arial"/>
              <a:buNone/>
              <a:defRPr/>
            </a:pPr>
            <a:endParaRPr/>
          </a:p>
          <a:p>
            <a:pPr marL="457200" lvl="1" indent="0">
              <a:buFont typeface="Arial"/>
              <a:buNone/>
              <a:defRPr/>
            </a:pPr>
            <a:endParaRPr/>
          </a:p>
          <a:p>
            <a:pPr marL="457200" lvl="1" indent="0">
              <a:buFont typeface="Arial"/>
              <a:buNone/>
              <a:defRPr/>
            </a:pPr>
            <a:endParaRPr/>
          </a:p>
          <a:p>
            <a:pPr marL="457200" lvl="1" indent="0">
              <a:buFont typeface="Arial"/>
              <a:buNone/>
              <a:defRPr/>
            </a:pPr>
            <a:endParaRPr/>
          </a:p>
          <a:p>
            <a:pPr marL="457200" lvl="1" indent="0">
              <a:buFont typeface="Arial"/>
              <a:buNone/>
              <a:defRPr/>
            </a:pPr>
            <a:endParaRPr/>
          </a:p>
        </p:txBody>
      </p:sp>
      <p:pic>
        <p:nvPicPr>
          <p:cNvPr id="71469539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997872" y="3025587"/>
            <a:ext cx="4068729" cy="3051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2954323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787828" y="274637"/>
            <a:ext cx="10588755" cy="1143000"/>
          </a:xfrm>
        </p:spPr>
        <p:txBody>
          <a:bodyPr/>
          <a:lstStyle/>
          <a:p>
            <a:pPr>
              <a:defRPr/>
            </a:pPr>
            <a:r>
              <a:rPr/>
              <a:t>Mais quoi comme MI ?</a:t>
            </a:r>
            <a:endParaRPr/>
          </a:p>
        </p:txBody>
      </p:sp>
      <p:sp>
        <p:nvSpPr>
          <p:cNvPr id="1116516520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799252" y="1600202"/>
            <a:ext cx="10577332" cy="4906212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65000" lnSpcReduction="7000"/>
          </a:bodyPr>
          <a:lstStyle/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Pourquoi pas un RocketChat, un Mattermost ?  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r>
              <a:rPr/>
              <a:t>Pourquoi pas WhatsApp, Discord, Signal ?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                   </a:t>
            </a: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                             </a:t>
            </a:r>
            <a:r>
              <a:rPr sz="7200" b="1"/>
              <a:t> NOOOOOOON </a:t>
            </a:r>
            <a:r>
              <a:rPr sz="7200"/>
              <a:t>! </a:t>
            </a:r>
            <a:endParaRPr sz="7200"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 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pic>
        <p:nvPicPr>
          <p:cNvPr id="211335815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836271" y="2497509"/>
            <a:ext cx="380999" cy="485775"/>
          </a:xfrm>
          <a:prstGeom prst="rect">
            <a:avLst/>
          </a:prstGeom>
        </p:spPr>
      </p:pic>
      <p:pic>
        <p:nvPicPr>
          <p:cNvPr id="118802397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307847" y="4053307"/>
            <a:ext cx="476249" cy="542925"/>
          </a:xfrm>
          <a:prstGeom prst="rect">
            <a:avLst/>
          </a:prstGeom>
        </p:spPr>
      </p:pic>
      <p:pic>
        <p:nvPicPr>
          <p:cNvPr id="601059816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7250485" y="2468935"/>
            <a:ext cx="390524" cy="504824"/>
          </a:xfrm>
          <a:prstGeom prst="rect">
            <a:avLst/>
          </a:prstGeom>
        </p:spPr>
      </p:pic>
      <p:pic>
        <p:nvPicPr>
          <p:cNvPr id="137236227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17270" y="4053307"/>
            <a:ext cx="476248" cy="542925"/>
          </a:xfrm>
          <a:prstGeom prst="rect">
            <a:avLst/>
          </a:prstGeom>
        </p:spPr>
      </p:pic>
      <p:pic>
        <p:nvPicPr>
          <p:cNvPr id="166768879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897188" y="4596232"/>
            <a:ext cx="476248" cy="542925"/>
          </a:xfrm>
          <a:prstGeom prst="rect">
            <a:avLst/>
          </a:prstGeom>
        </p:spPr>
      </p:pic>
      <p:pic>
        <p:nvPicPr>
          <p:cNvPr id="496976971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686923" y="4053307"/>
            <a:ext cx="476248" cy="542925"/>
          </a:xfrm>
          <a:prstGeom prst="rect">
            <a:avLst/>
          </a:prstGeom>
        </p:spPr>
      </p:pic>
      <p:pic>
        <p:nvPicPr>
          <p:cNvPr id="240098120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506628" y="4596232"/>
            <a:ext cx="476248" cy="542925"/>
          </a:xfrm>
          <a:prstGeom prst="rect">
            <a:avLst/>
          </a:prstGeom>
        </p:spPr>
      </p:pic>
      <p:pic>
        <p:nvPicPr>
          <p:cNvPr id="591205064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67347" y="4053307"/>
            <a:ext cx="476248" cy="542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268183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Mais alors...</a:t>
            </a:r>
            <a:endParaRPr/>
          </a:p>
        </p:txBody>
      </p:sp>
      <p:sp>
        <p:nvSpPr>
          <p:cNvPr id="1584445054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endParaRPr/>
          </a:p>
          <a:p>
            <a:pPr marL="0" indent="0">
              <a:buFont typeface="Arial"/>
              <a:buNone/>
              <a:defRPr/>
            </a:pPr>
            <a:r>
              <a:rPr/>
              <a:t>Ils n’oseront jamais !? Oh que si !!!! </a:t>
            </a:r>
            <a:endParaRPr/>
          </a:p>
        </p:txBody>
      </p:sp>
      <p:pic>
        <p:nvPicPr>
          <p:cNvPr id="94739416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036919" y="1766003"/>
            <a:ext cx="4762499" cy="2695574"/>
          </a:xfrm>
          <a:prstGeom prst="rect">
            <a:avLst/>
          </a:prstGeom>
        </p:spPr>
      </p:pic>
      <p:pic>
        <p:nvPicPr>
          <p:cNvPr id="29559166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507938" y="5045727"/>
            <a:ext cx="390523" cy="504823"/>
          </a:xfrm>
          <a:prstGeom prst="rect">
            <a:avLst/>
          </a:prstGeom>
        </p:spPr>
      </p:pic>
      <p:sp>
        <p:nvSpPr>
          <p:cNvPr id="404572477" name=""/>
          <p:cNvSpPr txBox="1"/>
          <p:nvPr/>
        </p:nvSpPr>
        <p:spPr bwMode="auto">
          <a:xfrm flipH="0" flipV="0">
            <a:off x="1072279" y="1813952"/>
            <a:ext cx="1660591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/>
              <a:t>xkcd rules 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ial">
  <a:themeElements>
    <a:clrScheme name="Officia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lassic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Standard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ONLYOFFICE/8.3.3.18</Application>
  <PresentationFormat>On-screen Show (4:3)</PresentationFormat>
  <Paragraphs>0</Paragraphs>
  <Slides>12</Slides>
  <Notes>12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Remi SACCAGE</cp:lastModifiedBy>
  <cp:revision>18</cp:revision>
  <dcterms:created xsi:type="dcterms:W3CDTF">2012-12-03T06:56:55Z</dcterms:created>
  <dcterms:modified xsi:type="dcterms:W3CDTF">2025-06-25T15:21:18Z</dcterms:modified>
</cp:coreProperties>
</file>