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64" r:id="rId2"/>
  </p:sldIdLst>
  <p:sldSz cx="10691813" cy="1511935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6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8B79"/>
    <a:srgbClr val="FFC000"/>
    <a:srgbClr val="ED7D31"/>
    <a:srgbClr val="FFFFA7"/>
    <a:srgbClr val="FDFFE1"/>
    <a:srgbClr val="FEE2FB"/>
    <a:srgbClr val="EDA048"/>
    <a:srgbClr val="FFCCFF"/>
    <a:srgbClr val="FFFFFF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2988" y="132"/>
      </p:cViewPr>
      <p:guideLst>
        <p:guide orient="horz" pos="476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4114D-82DE-4827-9079-50B641DB2681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62056-07F2-4748-8A7B-BDECEE6C4B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99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25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41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857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46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01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40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01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19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70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95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67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C7D4F-B82C-457D-8B8A-FE23CCA7C105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4ADC0-567A-44B0-B42C-8689C42117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12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978758-9A18-4FE7-AF9E-79BE53246CB8}"/>
              </a:ext>
            </a:extLst>
          </p:cNvPr>
          <p:cNvSpPr/>
          <p:nvPr/>
        </p:nvSpPr>
        <p:spPr>
          <a:xfrm>
            <a:off x="-12811" y="0"/>
            <a:ext cx="10691813" cy="43991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0534A13-3065-4EBD-B1CE-566DA0289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r="7543" b="19737"/>
          <a:stretch/>
        </p:blipFill>
        <p:spPr>
          <a:xfrm>
            <a:off x="-12811" y="4399178"/>
            <a:ext cx="10704623" cy="1073438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33A7ADC-003D-4EEA-8127-D95320C9D312}"/>
              </a:ext>
            </a:extLst>
          </p:cNvPr>
          <p:cNvSpPr txBox="1"/>
          <p:nvPr/>
        </p:nvSpPr>
        <p:spPr>
          <a:xfrm>
            <a:off x="-12811" y="2030723"/>
            <a:ext cx="10691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n w="190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Myriad pro"/>
              </a:defRPr>
            </a:lvl1pPr>
          </a:lstStyle>
          <a:p>
            <a:r>
              <a:rPr lang="fr-FR" sz="6600" dirty="0"/>
              <a:t>La MÉCA en 2030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4581" y="482351"/>
            <a:ext cx="10535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n w="19050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Myriad pro"/>
              </a:rPr>
              <a:t>10</a:t>
            </a:r>
            <a:r>
              <a:rPr lang="fr-FR" sz="3200" b="1" baseline="30000" dirty="0">
                <a:ln w="19050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Myriad pro"/>
              </a:rPr>
              <a:t>e</a:t>
            </a:r>
            <a:r>
              <a:rPr lang="fr-FR" sz="3200" b="1" dirty="0">
                <a:ln w="19050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Myriad pro"/>
              </a:rPr>
              <a:t> école technologique du </a:t>
            </a:r>
          </a:p>
          <a:p>
            <a:pPr algn="ctr"/>
            <a:r>
              <a:rPr lang="fr-FR" sz="3200" b="1" dirty="0">
                <a:ln w="19050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Myriad pro"/>
              </a:rPr>
              <a:t>Réseau Des Mécaniciens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8A03F69-7897-4B7E-97DD-58303D901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08" y="218285"/>
            <a:ext cx="2025379" cy="17692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07E59F-44C3-4A93-A82B-AA88D620D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7" y="218286"/>
            <a:ext cx="1865832" cy="184024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53CAF05-46EE-45D7-BD7D-DEAAFA0A6A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4313328" y="8156123"/>
            <a:ext cx="4441734" cy="5030443"/>
          </a:xfrm>
          <a:prstGeom prst="rect">
            <a:avLst/>
          </a:prstGeom>
          <a:ln w="38100">
            <a:noFill/>
          </a:ln>
          <a:effectLst>
            <a:glow rad="88900">
              <a:schemeClr val="bg1">
                <a:alpha val="90000"/>
              </a:schemeClr>
            </a:glow>
          </a:effec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E75A9D1-D74F-4A9B-BCCF-9473F77C239F}"/>
              </a:ext>
            </a:extLst>
          </p:cNvPr>
          <p:cNvSpPr txBox="1"/>
          <p:nvPr/>
        </p:nvSpPr>
        <p:spPr>
          <a:xfrm>
            <a:off x="-12811" y="3506493"/>
            <a:ext cx="6913983" cy="1792586"/>
          </a:xfrm>
          <a:custGeom>
            <a:avLst/>
            <a:gdLst>
              <a:gd name="connsiteX0" fmla="*/ 0 w 8252803"/>
              <a:gd name="connsiteY0" fmla="*/ 0 h 1792586"/>
              <a:gd name="connsiteX1" fmla="*/ 4126402 w 8252803"/>
              <a:gd name="connsiteY1" fmla="*/ 0 h 1792586"/>
              <a:gd name="connsiteX2" fmla="*/ 8252804 w 8252803"/>
              <a:gd name="connsiteY2" fmla="*/ 896293 h 1792586"/>
              <a:gd name="connsiteX3" fmla="*/ 4126402 w 8252803"/>
              <a:gd name="connsiteY3" fmla="*/ 1792586 h 1792586"/>
              <a:gd name="connsiteX4" fmla="*/ 0 w 8252803"/>
              <a:gd name="connsiteY4" fmla="*/ 1792586 h 1792586"/>
              <a:gd name="connsiteX5" fmla="*/ 0 w 8252803"/>
              <a:gd name="connsiteY5" fmla="*/ 0 h 1792586"/>
              <a:gd name="connsiteX0" fmla="*/ 0 w 8358048"/>
              <a:gd name="connsiteY0" fmla="*/ 24063 h 1816649"/>
              <a:gd name="connsiteX1" fmla="*/ 6003328 w 8358048"/>
              <a:gd name="connsiteY1" fmla="*/ 0 h 1816649"/>
              <a:gd name="connsiteX2" fmla="*/ 8252804 w 8358048"/>
              <a:gd name="connsiteY2" fmla="*/ 920356 h 1816649"/>
              <a:gd name="connsiteX3" fmla="*/ 4126402 w 8358048"/>
              <a:gd name="connsiteY3" fmla="*/ 1816649 h 1816649"/>
              <a:gd name="connsiteX4" fmla="*/ 0 w 8358048"/>
              <a:gd name="connsiteY4" fmla="*/ 1816649 h 1816649"/>
              <a:gd name="connsiteX5" fmla="*/ 0 w 8358048"/>
              <a:gd name="connsiteY5" fmla="*/ 24063 h 1816649"/>
              <a:gd name="connsiteX0" fmla="*/ 0 w 8253091"/>
              <a:gd name="connsiteY0" fmla="*/ 24063 h 1828681"/>
              <a:gd name="connsiteX1" fmla="*/ 6003328 w 8253091"/>
              <a:gd name="connsiteY1" fmla="*/ 0 h 1828681"/>
              <a:gd name="connsiteX2" fmla="*/ 8252804 w 8253091"/>
              <a:gd name="connsiteY2" fmla="*/ 920356 h 1828681"/>
              <a:gd name="connsiteX3" fmla="*/ 6015359 w 8253091"/>
              <a:gd name="connsiteY3" fmla="*/ 1828681 h 1828681"/>
              <a:gd name="connsiteX4" fmla="*/ 0 w 8253091"/>
              <a:gd name="connsiteY4" fmla="*/ 1816649 h 1828681"/>
              <a:gd name="connsiteX5" fmla="*/ 0 w 8253091"/>
              <a:gd name="connsiteY5" fmla="*/ 24063 h 1828681"/>
              <a:gd name="connsiteX0" fmla="*/ 0 w 8253091"/>
              <a:gd name="connsiteY0" fmla="*/ 24063 h 1828681"/>
              <a:gd name="connsiteX1" fmla="*/ 6003328 w 8253091"/>
              <a:gd name="connsiteY1" fmla="*/ 0 h 1828681"/>
              <a:gd name="connsiteX2" fmla="*/ 8252804 w 8253091"/>
              <a:gd name="connsiteY2" fmla="*/ 920356 h 1828681"/>
              <a:gd name="connsiteX3" fmla="*/ 6015359 w 8253091"/>
              <a:gd name="connsiteY3" fmla="*/ 1828681 h 1828681"/>
              <a:gd name="connsiteX4" fmla="*/ 0 w 8253091"/>
              <a:gd name="connsiteY4" fmla="*/ 1816649 h 1828681"/>
              <a:gd name="connsiteX5" fmla="*/ 0 w 8253091"/>
              <a:gd name="connsiteY5" fmla="*/ 24063 h 1828681"/>
              <a:gd name="connsiteX0" fmla="*/ 0 w 8253091"/>
              <a:gd name="connsiteY0" fmla="*/ 12031 h 1816649"/>
              <a:gd name="connsiteX1" fmla="*/ 6003328 w 8253091"/>
              <a:gd name="connsiteY1" fmla="*/ 0 h 1816649"/>
              <a:gd name="connsiteX2" fmla="*/ 8252804 w 8253091"/>
              <a:gd name="connsiteY2" fmla="*/ 908324 h 1816649"/>
              <a:gd name="connsiteX3" fmla="*/ 6015359 w 8253091"/>
              <a:gd name="connsiteY3" fmla="*/ 1816649 h 1816649"/>
              <a:gd name="connsiteX4" fmla="*/ 0 w 8253091"/>
              <a:gd name="connsiteY4" fmla="*/ 1804617 h 1816649"/>
              <a:gd name="connsiteX5" fmla="*/ 0 w 8253091"/>
              <a:gd name="connsiteY5" fmla="*/ 12031 h 1816649"/>
              <a:gd name="connsiteX0" fmla="*/ 0 w 8270564"/>
              <a:gd name="connsiteY0" fmla="*/ 0 h 1804618"/>
              <a:gd name="connsiteX1" fmla="*/ 5594255 w 8270564"/>
              <a:gd name="connsiteY1" fmla="*/ 0 h 1804618"/>
              <a:gd name="connsiteX2" fmla="*/ 8252804 w 8270564"/>
              <a:gd name="connsiteY2" fmla="*/ 896293 h 1804618"/>
              <a:gd name="connsiteX3" fmla="*/ 6015359 w 8270564"/>
              <a:gd name="connsiteY3" fmla="*/ 1804618 h 1804618"/>
              <a:gd name="connsiteX4" fmla="*/ 0 w 8270564"/>
              <a:gd name="connsiteY4" fmla="*/ 1792586 h 1804618"/>
              <a:gd name="connsiteX5" fmla="*/ 0 w 8270564"/>
              <a:gd name="connsiteY5" fmla="*/ 0 h 1804618"/>
              <a:gd name="connsiteX0" fmla="*/ 0 w 8252804"/>
              <a:gd name="connsiteY0" fmla="*/ 0 h 1792586"/>
              <a:gd name="connsiteX1" fmla="*/ 5594255 w 8252804"/>
              <a:gd name="connsiteY1" fmla="*/ 0 h 1792586"/>
              <a:gd name="connsiteX2" fmla="*/ 8252804 w 8252804"/>
              <a:gd name="connsiteY2" fmla="*/ 896293 h 1792586"/>
              <a:gd name="connsiteX3" fmla="*/ 5594253 w 8252804"/>
              <a:gd name="connsiteY3" fmla="*/ 1792586 h 1792586"/>
              <a:gd name="connsiteX4" fmla="*/ 0 w 8252804"/>
              <a:gd name="connsiteY4" fmla="*/ 1792586 h 1792586"/>
              <a:gd name="connsiteX5" fmla="*/ 0 w 8252804"/>
              <a:gd name="connsiteY5" fmla="*/ 0 h 179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2804" h="1792586">
                <a:moveTo>
                  <a:pt x="0" y="0"/>
                </a:moveTo>
                <a:lnTo>
                  <a:pt x="5594255" y="0"/>
                </a:lnTo>
                <a:cubicBezTo>
                  <a:pt x="7873204" y="0"/>
                  <a:pt x="8252804" y="597529"/>
                  <a:pt x="8252804" y="896293"/>
                </a:cubicBezTo>
                <a:cubicBezTo>
                  <a:pt x="8252804" y="1195057"/>
                  <a:pt x="7873202" y="1792586"/>
                  <a:pt x="5594253" y="1792586"/>
                </a:cubicBezTo>
                <a:lnTo>
                  <a:pt x="0" y="17925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effectLst/>
        </p:spPr>
        <p:txBody>
          <a:bodyPr wrap="square" lIns="288000" tIns="0" rtlCol="0" anchor="ctr" anchorCtr="1">
            <a:noAutofit/>
          </a:bodyPr>
          <a:lstStyle/>
          <a:p>
            <a:r>
              <a:rPr lang="fr-FR" sz="4000" b="1" i="1" dirty="0">
                <a:ln w="22225"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Myriad pro"/>
              </a:rPr>
              <a:t>Port-Barcarès</a:t>
            </a:r>
          </a:p>
          <a:p>
            <a:pPr algn="r"/>
            <a:endParaRPr lang="fr-FR" sz="1000" b="1" i="1" dirty="0">
              <a:ln w="22225"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latin typeface="Myriad pro"/>
            </a:endParaRPr>
          </a:p>
          <a:p>
            <a:r>
              <a:rPr lang="fr-FR" sz="3200" b="1" i="1" dirty="0">
                <a:ln w="22225"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Myriad pro"/>
              </a:rPr>
              <a:t>du 29 septembre au 3 octobre 2025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F81E3588-B281-4697-BD6E-9217432CCD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866" r="12411" b="702"/>
          <a:stretch/>
        </p:blipFill>
        <p:spPr>
          <a:xfrm>
            <a:off x="1058441" y="7245270"/>
            <a:ext cx="3096000" cy="2370624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EDE9F3-3006-41E3-B0EB-D15C94BECC88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894" r="7421" b="1229"/>
          <a:stretch/>
        </p:blipFill>
        <p:spPr>
          <a:xfrm>
            <a:off x="4068000" y="5809897"/>
            <a:ext cx="2198368" cy="1728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0">
            <a:solidFill>
              <a:schemeClr val="bg1"/>
            </a:solidFill>
          </a:ln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DC0040-3C05-4805-873F-195BF6AABC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-5" r="24613" b="348"/>
          <a:stretch/>
        </p:blipFill>
        <p:spPr>
          <a:xfrm rot="16200000">
            <a:off x="166089" y="10083543"/>
            <a:ext cx="3096000" cy="3110045"/>
          </a:xfrm>
          <a:prstGeom prst="ellipse">
            <a:avLst/>
          </a:prstGeom>
          <a:ln w="63500">
            <a:solidFill>
              <a:schemeClr val="bg1"/>
            </a:solidFill>
          </a:ln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890A3A-B3A6-4D07-A27C-9C35E6112A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8454" r="23738" b="-120"/>
          <a:stretch/>
        </p:blipFill>
        <p:spPr>
          <a:xfrm>
            <a:off x="7218947" y="4733441"/>
            <a:ext cx="3077053" cy="2682559"/>
          </a:xfrm>
          <a:prstGeom prst="ellipse">
            <a:avLst/>
          </a:prstGeom>
          <a:ln w="63500">
            <a:solidFill>
              <a:schemeClr val="bg1"/>
            </a:solidFill>
          </a:ln>
          <a:effectLst/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9DCBBB9-73C8-46FC-9CA1-AC61A594967B}"/>
              </a:ext>
            </a:extLst>
          </p:cNvPr>
          <p:cNvSpPr txBox="1"/>
          <p:nvPr/>
        </p:nvSpPr>
        <p:spPr>
          <a:xfrm flipH="1">
            <a:off x="2069431" y="13186566"/>
            <a:ext cx="8622378" cy="1792586"/>
          </a:xfrm>
          <a:custGeom>
            <a:avLst/>
            <a:gdLst>
              <a:gd name="connsiteX0" fmla="*/ 0 w 8252803"/>
              <a:gd name="connsiteY0" fmla="*/ 0 h 1792586"/>
              <a:gd name="connsiteX1" fmla="*/ 4126402 w 8252803"/>
              <a:gd name="connsiteY1" fmla="*/ 0 h 1792586"/>
              <a:gd name="connsiteX2" fmla="*/ 8252804 w 8252803"/>
              <a:gd name="connsiteY2" fmla="*/ 896293 h 1792586"/>
              <a:gd name="connsiteX3" fmla="*/ 4126402 w 8252803"/>
              <a:gd name="connsiteY3" fmla="*/ 1792586 h 1792586"/>
              <a:gd name="connsiteX4" fmla="*/ 0 w 8252803"/>
              <a:gd name="connsiteY4" fmla="*/ 1792586 h 1792586"/>
              <a:gd name="connsiteX5" fmla="*/ 0 w 8252803"/>
              <a:gd name="connsiteY5" fmla="*/ 0 h 1792586"/>
              <a:gd name="connsiteX0" fmla="*/ 0 w 8358048"/>
              <a:gd name="connsiteY0" fmla="*/ 24063 h 1816649"/>
              <a:gd name="connsiteX1" fmla="*/ 6003328 w 8358048"/>
              <a:gd name="connsiteY1" fmla="*/ 0 h 1816649"/>
              <a:gd name="connsiteX2" fmla="*/ 8252804 w 8358048"/>
              <a:gd name="connsiteY2" fmla="*/ 920356 h 1816649"/>
              <a:gd name="connsiteX3" fmla="*/ 4126402 w 8358048"/>
              <a:gd name="connsiteY3" fmla="*/ 1816649 h 1816649"/>
              <a:gd name="connsiteX4" fmla="*/ 0 w 8358048"/>
              <a:gd name="connsiteY4" fmla="*/ 1816649 h 1816649"/>
              <a:gd name="connsiteX5" fmla="*/ 0 w 8358048"/>
              <a:gd name="connsiteY5" fmla="*/ 24063 h 1816649"/>
              <a:gd name="connsiteX0" fmla="*/ 0 w 8253091"/>
              <a:gd name="connsiteY0" fmla="*/ 24063 h 1828681"/>
              <a:gd name="connsiteX1" fmla="*/ 6003328 w 8253091"/>
              <a:gd name="connsiteY1" fmla="*/ 0 h 1828681"/>
              <a:gd name="connsiteX2" fmla="*/ 8252804 w 8253091"/>
              <a:gd name="connsiteY2" fmla="*/ 920356 h 1828681"/>
              <a:gd name="connsiteX3" fmla="*/ 6015359 w 8253091"/>
              <a:gd name="connsiteY3" fmla="*/ 1828681 h 1828681"/>
              <a:gd name="connsiteX4" fmla="*/ 0 w 8253091"/>
              <a:gd name="connsiteY4" fmla="*/ 1816649 h 1828681"/>
              <a:gd name="connsiteX5" fmla="*/ 0 w 8253091"/>
              <a:gd name="connsiteY5" fmla="*/ 24063 h 1828681"/>
              <a:gd name="connsiteX0" fmla="*/ 0 w 8253091"/>
              <a:gd name="connsiteY0" fmla="*/ 24063 h 1828681"/>
              <a:gd name="connsiteX1" fmla="*/ 6003328 w 8253091"/>
              <a:gd name="connsiteY1" fmla="*/ 0 h 1828681"/>
              <a:gd name="connsiteX2" fmla="*/ 8252804 w 8253091"/>
              <a:gd name="connsiteY2" fmla="*/ 920356 h 1828681"/>
              <a:gd name="connsiteX3" fmla="*/ 6015359 w 8253091"/>
              <a:gd name="connsiteY3" fmla="*/ 1828681 h 1828681"/>
              <a:gd name="connsiteX4" fmla="*/ 0 w 8253091"/>
              <a:gd name="connsiteY4" fmla="*/ 1816649 h 1828681"/>
              <a:gd name="connsiteX5" fmla="*/ 0 w 8253091"/>
              <a:gd name="connsiteY5" fmla="*/ 24063 h 1828681"/>
              <a:gd name="connsiteX0" fmla="*/ 0 w 8253091"/>
              <a:gd name="connsiteY0" fmla="*/ 12031 h 1816649"/>
              <a:gd name="connsiteX1" fmla="*/ 6003328 w 8253091"/>
              <a:gd name="connsiteY1" fmla="*/ 0 h 1816649"/>
              <a:gd name="connsiteX2" fmla="*/ 8252804 w 8253091"/>
              <a:gd name="connsiteY2" fmla="*/ 908324 h 1816649"/>
              <a:gd name="connsiteX3" fmla="*/ 6015359 w 8253091"/>
              <a:gd name="connsiteY3" fmla="*/ 1816649 h 1816649"/>
              <a:gd name="connsiteX4" fmla="*/ 0 w 8253091"/>
              <a:gd name="connsiteY4" fmla="*/ 1804617 h 1816649"/>
              <a:gd name="connsiteX5" fmla="*/ 0 w 8253091"/>
              <a:gd name="connsiteY5" fmla="*/ 12031 h 1816649"/>
              <a:gd name="connsiteX0" fmla="*/ 0 w 8270564"/>
              <a:gd name="connsiteY0" fmla="*/ 0 h 1804618"/>
              <a:gd name="connsiteX1" fmla="*/ 5594255 w 8270564"/>
              <a:gd name="connsiteY1" fmla="*/ 0 h 1804618"/>
              <a:gd name="connsiteX2" fmla="*/ 8252804 w 8270564"/>
              <a:gd name="connsiteY2" fmla="*/ 896293 h 1804618"/>
              <a:gd name="connsiteX3" fmla="*/ 6015359 w 8270564"/>
              <a:gd name="connsiteY3" fmla="*/ 1804618 h 1804618"/>
              <a:gd name="connsiteX4" fmla="*/ 0 w 8270564"/>
              <a:gd name="connsiteY4" fmla="*/ 1792586 h 1804618"/>
              <a:gd name="connsiteX5" fmla="*/ 0 w 8270564"/>
              <a:gd name="connsiteY5" fmla="*/ 0 h 1804618"/>
              <a:gd name="connsiteX0" fmla="*/ 0 w 8252804"/>
              <a:gd name="connsiteY0" fmla="*/ 0 h 1792586"/>
              <a:gd name="connsiteX1" fmla="*/ 5594255 w 8252804"/>
              <a:gd name="connsiteY1" fmla="*/ 0 h 1792586"/>
              <a:gd name="connsiteX2" fmla="*/ 8252804 w 8252804"/>
              <a:gd name="connsiteY2" fmla="*/ 896293 h 1792586"/>
              <a:gd name="connsiteX3" fmla="*/ 5594253 w 8252804"/>
              <a:gd name="connsiteY3" fmla="*/ 1792586 h 1792586"/>
              <a:gd name="connsiteX4" fmla="*/ 0 w 8252804"/>
              <a:gd name="connsiteY4" fmla="*/ 1792586 h 1792586"/>
              <a:gd name="connsiteX5" fmla="*/ 0 w 8252804"/>
              <a:gd name="connsiteY5" fmla="*/ 0 h 179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2804" h="1792586">
                <a:moveTo>
                  <a:pt x="0" y="0"/>
                </a:moveTo>
                <a:lnTo>
                  <a:pt x="5594255" y="0"/>
                </a:lnTo>
                <a:cubicBezTo>
                  <a:pt x="7873204" y="0"/>
                  <a:pt x="8252804" y="597529"/>
                  <a:pt x="8252804" y="896293"/>
                </a:cubicBezTo>
                <a:cubicBezTo>
                  <a:pt x="8252804" y="1195057"/>
                  <a:pt x="7873202" y="1792586"/>
                  <a:pt x="5594253" y="1792586"/>
                </a:cubicBezTo>
                <a:lnTo>
                  <a:pt x="0" y="17925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effectLst/>
        </p:spPr>
        <p:txBody>
          <a:bodyPr wrap="square" tIns="46800" rIns="1116000" rtlCol="0" anchor="ctr" anchorCtr="1">
            <a:noAutofit/>
          </a:bodyPr>
          <a:lstStyle/>
          <a:p>
            <a:pPr algn="r"/>
            <a:r>
              <a:rPr lang="fr-FR" sz="3600" b="1" i="1" dirty="0">
                <a:ln w="22225">
                  <a:noFill/>
                </a:ln>
                <a:solidFill>
                  <a:srgbClr val="0070C0"/>
                </a:solidFill>
                <a:latin typeface="Myriad pro"/>
              </a:rPr>
              <a:t>Inscriptions avant le </a:t>
            </a:r>
            <a:r>
              <a:rPr lang="fr-FR" sz="4000" b="1" i="1" dirty="0">
                <a:ln w="22225">
                  <a:noFill/>
                </a:ln>
                <a:solidFill>
                  <a:schemeClr val="accent2"/>
                </a:solidFill>
                <a:latin typeface="Myriad pro"/>
              </a:rPr>
              <a:t>6 juin 2025</a:t>
            </a:r>
          </a:p>
          <a:p>
            <a:pPr algn="r"/>
            <a:r>
              <a:rPr lang="fr-FR" sz="4400" b="1" i="1" dirty="0">
                <a:ln w="22225">
                  <a:noFill/>
                </a:ln>
                <a:solidFill>
                  <a:srgbClr val="0070C0"/>
                </a:solidFill>
                <a:latin typeface="Myriad pro"/>
              </a:rPr>
              <a:t>rdm.cnrs.fr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C9582E-ABF1-46C3-835C-FA0CEFEA2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189" y="13353192"/>
            <a:ext cx="1403432" cy="14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966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1482</TotalTime>
  <Words>30</Words>
  <Application>Microsoft Office PowerPoint</Application>
  <PresentationFormat>Personnalisé</PresentationFormat>
  <Paragraphs>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Myriad pro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Pierre.GASNER</dc:creator>
  <cp:lastModifiedBy>mathilde.heigeas</cp:lastModifiedBy>
  <cp:revision>83</cp:revision>
  <cp:lastPrinted>2025-05-16T13:14:54Z</cp:lastPrinted>
  <dcterms:created xsi:type="dcterms:W3CDTF">2024-01-29T15:13:23Z</dcterms:created>
  <dcterms:modified xsi:type="dcterms:W3CDTF">2025-05-16T13:44:36Z</dcterms:modified>
</cp:coreProperties>
</file>