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701" r:id="rId2"/>
  </p:sldMasterIdLst>
  <p:notesMasterIdLst>
    <p:notesMasterId r:id="rId10"/>
  </p:notesMasterIdLst>
  <p:handoutMasterIdLst>
    <p:handoutMasterId r:id="rId11"/>
  </p:handoutMasterIdLst>
  <p:sldIdLst>
    <p:sldId id="428" r:id="rId3"/>
    <p:sldId id="408" r:id="rId4"/>
    <p:sldId id="440" r:id="rId5"/>
    <p:sldId id="423" r:id="rId6"/>
    <p:sldId id="439" r:id="rId7"/>
    <p:sldId id="441" r:id="rId8"/>
    <p:sldId id="44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Thi Nhu An" initials="PTNA" lastIdx="32" clrIdx="0">
    <p:extLst>
      <p:ext uri="{19B8F6BF-5375-455C-9EA6-DF929625EA0E}">
        <p15:presenceInfo xmlns:p15="http://schemas.microsoft.com/office/powerpoint/2012/main" userId="PHAM Thi Nhu An" providerId="None"/>
      </p:ext>
    </p:extLst>
  </p:cmAuthor>
  <p:cmAuthor id="2" name="Laurence.winter@cnrs-dir.fr" initials="L" lastIdx="80" clrIdx="1">
    <p:extLst>
      <p:ext uri="{19B8F6BF-5375-455C-9EA6-DF929625EA0E}">
        <p15:presenceInfo xmlns:p15="http://schemas.microsoft.com/office/powerpoint/2012/main" userId="Laurence.winter@cnrs-dir.fr" providerId="None"/>
      </p:ext>
    </p:extLst>
  </p:cmAuthor>
  <p:cmAuthor id="3" name="Christophe Steffan" initials="CS" lastIdx="7" clrIdx="2">
    <p:extLst>
      <p:ext uri="{19B8F6BF-5375-455C-9EA6-DF929625EA0E}">
        <p15:presenceInfo xmlns:p15="http://schemas.microsoft.com/office/powerpoint/2012/main" userId="cc03bb8f05f275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DC"/>
    <a:srgbClr val="6941EB"/>
    <a:srgbClr val="11284B"/>
    <a:srgbClr val="FFEB6E"/>
    <a:srgbClr val="8296A5"/>
    <a:srgbClr val="000000"/>
    <a:srgbClr val="9AE2FF"/>
    <a:srgbClr val="FFFFFF"/>
    <a:srgbClr val="FFBC75"/>
    <a:srgbClr val="B0E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6618" autoAdjust="0"/>
  </p:normalViewPr>
  <p:slideViewPr>
    <p:cSldViewPr showGuides="1">
      <p:cViewPr varScale="1">
        <p:scale>
          <a:sx n="75" d="100"/>
          <a:sy n="75" d="100"/>
        </p:scale>
        <p:origin x="29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2" d="100"/>
          <a:sy n="102" d="100"/>
        </p:scale>
        <p:origin x="2648" y="192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4C99D9-0709-6434-9CB2-839695AAA6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EF67AB-83BE-8016-014F-5A122AECC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856D-A6F5-864E-B894-C06B40E71D62}" type="datetimeFigureOut">
              <a:rPr lang="fr-FR" smtClean="0">
                <a:latin typeface="Arial" panose="020B0604020202020204" pitchFamily="34" charset="0"/>
              </a:rPr>
              <a:t>11/07/2025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4ADAF7-B849-6E1C-CA9D-D014F797F6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A8F63-A908-0427-CBAF-2A15BEB6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ABFA-369F-FA4C-B2A9-51EFFFE0DC6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5180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A7DFC18-3D3E-A041-A3F3-D294B7D0CEC9}" type="datetimeFigureOut">
              <a:rPr lang="fr-FR" smtClean="0"/>
              <a:pPr/>
              <a:t>11/07/2025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60B45D8-6FF4-8A4C-9937-2BAD7338C10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0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2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99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64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05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34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6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4B4F27B-09DD-AF97-AFB6-C2F00C74B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5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2392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7769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366603" cy="24508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11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2035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197" y="476250"/>
            <a:ext cx="535551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1289" y="1746296"/>
            <a:ext cx="5355511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0197" y="3717040"/>
            <a:ext cx="5355511" cy="25313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992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7859A047-36DB-A826-109A-1597E2492B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880000"/>
            <a:ext cx="5366603" cy="32878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4C49267D-13DD-51A2-701E-D4ABC69163E7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0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13622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696B6B3D-3C2C-7E46-393C-E713ADFE7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DDD54A2B-2650-D070-4575-3801BBC2ED9D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0" i="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14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40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660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8752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8752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455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7E47BF2-8D80-A4B8-E233-5F98653FAA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11222058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777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2542044"/>
            <a:ext cx="11235377" cy="1033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F52F0032-4F3D-B893-5B5A-CB5DB0B9F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57D0E84-04ED-EDDA-B42A-506F13DA0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202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003C71A5-6321-FE30-29A6-4B185406FF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040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B760DAB-596C-3421-9734-598CEB6003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5839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533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9265F8B-52C7-4329-E09E-76B2CDFE25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057824"/>
            <a:ext cx="5366603" cy="31100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2C120197-7AD2-7928-9B95-A5FDF73256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0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98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6C368-0E35-6FBB-9516-85E5A57336A6}"/>
              </a:ext>
            </a:extLst>
          </p:cNvPr>
          <p:cNvSpPr/>
          <p:nvPr userDrawn="1"/>
        </p:nvSpPr>
        <p:spPr>
          <a:xfrm>
            <a:off x="3045600" y="0"/>
            <a:ext cx="3050400" cy="3434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E18D2-2393-B057-A4C5-3F0E13322F57}"/>
              </a:ext>
            </a:extLst>
          </p:cNvPr>
          <p:cNvSpPr/>
          <p:nvPr userDrawn="1"/>
        </p:nvSpPr>
        <p:spPr>
          <a:xfrm>
            <a:off x="3045600" y="3434400"/>
            <a:ext cx="3050400" cy="343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E8A47-80BF-9679-867D-412CF1D7D3B5}"/>
              </a:ext>
            </a:extLst>
          </p:cNvPr>
          <p:cNvSpPr/>
          <p:nvPr userDrawn="1"/>
        </p:nvSpPr>
        <p:spPr>
          <a:xfrm>
            <a:off x="6093150" y="0"/>
            <a:ext cx="3102711" cy="3434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45DE2-FF07-4C59-C4DB-E8FCE2D9F017}"/>
              </a:ext>
            </a:extLst>
          </p:cNvPr>
          <p:cNvSpPr/>
          <p:nvPr userDrawn="1"/>
        </p:nvSpPr>
        <p:spPr>
          <a:xfrm>
            <a:off x="9140400" y="0"/>
            <a:ext cx="3051600" cy="3434399"/>
          </a:xfrm>
          <a:prstGeom prst="rect">
            <a:avLst/>
          </a:prstGeom>
          <a:solidFill>
            <a:srgbClr val="9A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C95A2-3C69-EF8A-709A-F66C2882693C}"/>
              </a:ext>
            </a:extLst>
          </p:cNvPr>
          <p:cNvSpPr/>
          <p:nvPr userDrawn="1"/>
        </p:nvSpPr>
        <p:spPr>
          <a:xfrm>
            <a:off x="6095999" y="3434400"/>
            <a:ext cx="3045600" cy="34343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F1339-542B-0DEA-79A9-4428C7F5177B}"/>
              </a:ext>
            </a:extLst>
          </p:cNvPr>
          <p:cNvSpPr/>
          <p:nvPr userDrawn="1"/>
        </p:nvSpPr>
        <p:spPr>
          <a:xfrm>
            <a:off x="9140399" y="3434400"/>
            <a:ext cx="3053249" cy="3434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A28DBE51-622E-1EE0-C88E-CE298ACC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F8A14686-C4AE-73B2-7F06-3BAE90D9F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3F87CCA3-C092-1A7A-E99E-63EEA8A527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AE45ECA0-7B70-09FF-B7E0-9A4613A16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3DFC5584-F640-FC4C-C9F7-525FCF97B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A2C83E9-8498-E109-7068-77B930B107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B2D680A-F5D8-D01C-0990-307EBBFDAC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2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690B32D1-99A9-E6E9-8A78-F557D9F659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99E431F5-D61F-9FF2-BC4A-A586B3870A7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830FEC1-A691-9E4D-5CAC-5AC19CF69C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722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24C42DF-9D8B-D2B8-C078-39196DD417D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3BE44685-AC52-5DE2-37A9-EA7BD68558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42042670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28E351-2498-7473-8821-92115616C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2062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6C368-0E35-6FBB-9516-85E5A57336A6}"/>
              </a:ext>
            </a:extLst>
          </p:cNvPr>
          <p:cNvSpPr/>
          <p:nvPr userDrawn="1"/>
        </p:nvSpPr>
        <p:spPr>
          <a:xfrm>
            <a:off x="3045600" y="0"/>
            <a:ext cx="3050400" cy="3434399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E18D2-2393-B057-A4C5-3F0E13322F57}"/>
              </a:ext>
            </a:extLst>
          </p:cNvPr>
          <p:cNvSpPr/>
          <p:nvPr userDrawn="1"/>
        </p:nvSpPr>
        <p:spPr>
          <a:xfrm>
            <a:off x="3045600" y="3434400"/>
            <a:ext cx="3050400" cy="3434399"/>
          </a:xfrm>
          <a:prstGeom prst="rect">
            <a:avLst/>
          </a:prstGeom>
          <a:solidFill>
            <a:srgbClr val="112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E8A47-80BF-9679-867D-412CF1D7D3B5}"/>
              </a:ext>
            </a:extLst>
          </p:cNvPr>
          <p:cNvSpPr/>
          <p:nvPr userDrawn="1"/>
        </p:nvSpPr>
        <p:spPr>
          <a:xfrm>
            <a:off x="6093151" y="0"/>
            <a:ext cx="3272272" cy="3434399"/>
          </a:xfrm>
          <a:prstGeom prst="rect">
            <a:avLst/>
          </a:prstGeom>
          <a:solidFill>
            <a:srgbClr val="6941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45DE2-FF07-4C59-C4DB-E8FCE2D9F017}"/>
              </a:ext>
            </a:extLst>
          </p:cNvPr>
          <p:cNvSpPr/>
          <p:nvPr userDrawn="1"/>
        </p:nvSpPr>
        <p:spPr>
          <a:xfrm>
            <a:off x="9140400" y="0"/>
            <a:ext cx="3051600" cy="3434399"/>
          </a:xfrm>
          <a:prstGeom prst="rect">
            <a:avLst/>
          </a:prstGeom>
          <a:solidFill>
            <a:srgbClr val="112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C95A2-3C69-EF8A-709A-F66C2882693C}"/>
              </a:ext>
            </a:extLst>
          </p:cNvPr>
          <p:cNvSpPr/>
          <p:nvPr userDrawn="1"/>
        </p:nvSpPr>
        <p:spPr>
          <a:xfrm>
            <a:off x="6095999" y="3434400"/>
            <a:ext cx="3045600" cy="3434399"/>
          </a:xfrm>
          <a:prstGeom prst="rect">
            <a:avLst/>
          </a:prstGeom>
          <a:solidFill>
            <a:srgbClr val="CDD7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F1339-542B-0DEA-79A9-4428C7F5177B}"/>
              </a:ext>
            </a:extLst>
          </p:cNvPr>
          <p:cNvSpPr/>
          <p:nvPr userDrawn="1"/>
        </p:nvSpPr>
        <p:spPr>
          <a:xfrm>
            <a:off x="9140399" y="3434400"/>
            <a:ext cx="3053249" cy="3434399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A28DBE51-622E-1EE0-C88E-CE298ACC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F8A14686-C4AE-73B2-7F06-3BAE90D9F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3F87CCA3-C092-1A7A-E99E-63EEA8A527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AE45ECA0-7B70-09FF-B7E0-9A4613A16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3DFC5584-F640-FC4C-C9F7-525FCF97B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A2C83E9-8498-E109-7068-77B930B107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B2D680A-F5D8-D01C-0990-307EBBFDAC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2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690B32D1-99A9-E6E9-8A78-F557D9F659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99E431F5-D61F-9FF2-BC4A-A586B3870A7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830FEC1-A691-9E4D-5CAC-5AC19CF69C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722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24C42DF-9D8B-D2B8-C078-39196DD417D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3BE44685-AC52-5DE2-37A9-EA7BD68558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6287736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9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CE6195-A31B-255A-E751-5ECC80350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173" y="-1"/>
            <a:ext cx="6780828" cy="6858001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20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violette, Lilas, capture d’écran, bleu&#10;&#10;Description générée automatiquement">
            <a:extLst>
              <a:ext uri="{FF2B5EF4-FFF2-40B4-BE49-F238E27FC236}">
                <a16:creationId xmlns:a16="http://schemas.microsoft.com/office/drawing/2014/main" id="{A20B5E05-96BC-6F23-E4E7-B5BCC045C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8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3600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7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9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70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2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</p:spTree>
    <p:extLst>
      <p:ext uri="{BB962C8B-B14F-4D97-AF65-F5344CB8AC3E}">
        <p14:creationId xmlns:p14="http://schemas.microsoft.com/office/powerpoint/2010/main" val="4032903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9429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E03CC443-1394-67C5-FE32-00B318A16D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" name="Espace réservé du texte 22">
            <a:extLst>
              <a:ext uri="{FF2B5EF4-FFF2-40B4-BE49-F238E27FC236}">
                <a16:creationId xmlns:a16="http://schemas.microsoft.com/office/drawing/2014/main" id="{C5E598FE-37BF-4925-B111-45C0F7C55D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4" y="2900648"/>
            <a:ext cx="9217076" cy="123110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47737387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6" y="2914214"/>
            <a:ext cx="8208934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3695" y="2204830"/>
            <a:ext cx="8208934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52107327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5500" y="2914214"/>
            <a:ext cx="8234973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5500" y="2204830"/>
            <a:ext cx="8234973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04236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B58ECF5F-128A-9FC3-058D-5634554C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 l="29610" t="25925" r="17900" b="34347"/>
          <a:stretch/>
        </p:blipFill>
        <p:spPr>
          <a:xfrm>
            <a:off x="179055" y="6159937"/>
            <a:ext cx="594628" cy="636737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AC4F9010-C209-8B30-2F7C-5D82D6381726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1619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0" i="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6B9E32B2-B7E0-05F4-BCDA-CDC20DFC1FBB}"/>
              </a:ext>
            </a:extLst>
          </p:cNvPr>
          <p:cNvSpPr txBox="1">
            <a:spLocks/>
          </p:cNvSpPr>
          <p:nvPr userDrawn="1"/>
        </p:nvSpPr>
        <p:spPr>
          <a:xfrm>
            <a:off x="6816100" y="6512400"/>
            <a:ext cx="468065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r>
              <a:rPr lang="fr-F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R2T2 2025</a:t>
            </a: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84" r:id="rId3"/>
    <p:sldLayoutId id="2147483699" r:id="rId4"/>
    <p:sldLayoutId id="2147483693" r:id="rId5"/>
    <p:sldLayoutId id="2147483704" r:id="rId6"/>
    <p:sldLayoutId id="2147483705" r:id="rId7"/>
    <p:sldLayoutId id="2147483706" r:id="rId8"/>
    <p:sldLayoutId id="2147483707" r:id="rId9"/>
    <p:sldLayoutId id="2147483653" r:id="rId10"/>
    <p:sldLayoutId id="2147483696" r:id="rId11"/>
    <p:sldLayoutId id="2147483665" r:id="rId12"/>
    <p:sldLayoutId id="2147483654" r:id="rId13"/>
    <p:sldLayoutId id="2147483661" r:id="rId14"/>
    <p:sldLayoutId id="2147483695" r:id="rId15"/>
    <p:sldLayoutId id="2147483676" r:id="rId16"/>
    <p:sldLayoutId id="2147483659" r:id="rId17"/>
    <p:sldLayoutId id="2147483666" r:id="rId18"/>
    <p:sldLayoutId id="2147483697" r:id="rId19"/>
    <p:sldLayoutId id="2147483708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6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B47735B3-A4C4-678F-4106-FAF7C849A6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84684" y="5085230"/>
            <a:ext cx="5616575" cy="859998"/>
          </a:xfrm>
        </p:spPr>
        <p:txBody>
          <a:bodyPr/>
          <a:lstStyle/>
          <a:p>
            <a:r>
              <a:rPr lang="fr-FR" dirty="0" smtClean="0"/>
              <a:t>Template diapositives pour sessions plénières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D971252-2A32-F83D-9754-CA6FDECA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" y="1844780"/>
            <a:ext cx="5976830" cy="1296180"/>
          </a:xfrm>
        </p:spPr>
        <p:txBody>
          <a:bodyPr/>
          <a:lstStyle/>
          <a:p>
            <a:r>
              <a:rPr lang="fr-FR" dirty="0" smtClean="0"/>
              <a:t>Les diapositives </a:t>
            </a:r>
            <a:r>
              <a:rPr lang="fr-FR" dirty="0" smtClean="0"/>
              <a:t>de titre </a:t>
            </a:r>
            <a:r>
              <a:rPr lang="fr-FR" dirty="0" smtClean="0"/>
              <a:t>seront faites ultérieurement </a:t>
            </a:r>
            <a:r>
              <a:rPr lang="fr-FR" dirty="0" smtClean="0"/>
              <a:t>par la MITI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8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14636D-1978-25E1-2080-FE50FD62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5CF2D4-3373-9BA3-8F30-0C7C86A9B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517" y="1746296"/>
            <a:ext cx="11233150" cy="346249"/>
          </a:xfrm>
        </p:spPr>
        <p:txBody>
          <a:bodyPr/>
          <a:lstStyle/>
          <a:p>
            <a:r>
              <a:rPr lang="fr-FR" sz="2400" dirty="0"/>
              <a:t>Vous trouverez dans les diapos suivantes les trames / </a:t>
            </a:r>
            <a:r>
              <a:rPr lang="fr-FR" sz="2400" dirty="0" err="1"/>
              <a:t>templates</a:t>
            </a:r>
            <a:r>
              <a:rPr lang="fr-FR" sz="2400" dirty="0"/>
              <a:t> à suivre pour :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4BDC30-F0F1-4D54-01AB-233212F59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Les présentations de chaque réseau pour la session « présentation flash des réseaux </a:t>
            </a:r>
            <a:r>
              <a:rPr lang="fr-FR" dirty="0" smtClean="0"/>
              <a:t>» (diapos 3 à 5)</a:t>
            </a:r>
            <a:endParaRPr lang="fr-FR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/>
              <a:t>Les présentations de sessions plénières (diapos 6 et 7)</a:t>
            </a:r>
          </a:p>
          <a:p>
            <a:endParaRPr lang="fr-FR" dirty="0" smtClean="0"/>
          </a:p>
          <a:p>
            <a:r>
              <a:rPr lang="fr-FR" dirty="0">
                <a:solidFill>
                  <a:srgbClr val="FF0000"/>
                </a:solidFill>
              </a:rPr>
              <a:t>Merci de suivre les consignes données dans le document </a:t>
            </a:r>
            <a:r>
              <a:rPr lang="fr-FR" dirty="0" err="1">
                <a:solidFill>
                  <a:srgbClr val="FF0000"/>
                </a:solidFill>
              </a:rPr>
              <a:t>word</a:t>
            </a:r>
            <a:r>
              <a:rPr lang="fr-FR" dirty="0">
                <a:solidFill>
                  <a:srgbClr val="FF0000"/>
                </a:solidFill>
              </a:rPr>
              <a:t> ‘Consignes et informations pour les présentations </a:t>
            </a:r>
            <a:r>
              <a:rPr lang="fr-FR" dirty="0" smtClean="0">
                <a:solidFill>
                  <a:srgbClr val="FF0000"/>
                </a:solidFill>
              </a:rPr>
              <a:t>R2T2 2025’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1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14636D-1978-25E1-2080-FE50FD62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Présentations « flash » des réseaux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5CF2D4-3373-9BA3-8F30-0C7C86A9B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183" y="1772770"/>
            <a:ext cx="11233150" cy="1038746"/>
          </a:xfrm>
        </p:spPr>
        <p:txBody>
          <a:bodyPr/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 diapos </a:t>
            </a:r>
            <a:r>
              <a:rPr lang="fr-FR" sz="2400" dirty="0" smtClean="0"/>
              <a:t>par réseau, trames à respecter</a:t>
            </a:r>
          </a:p>
          <a:p>
            <a:endParaRPr lang="fr-FR" dirty="0"/>
          </a:p>
          <a:p>
            <a:r>
              <a:rPr lang="fr-FR" sz="2400" b="1" dirty="0" smtClean="0">
                <a:solidFill>
                  <a:srgbClr val="FF0000"/>
                </a:solidFill>
              </a:rPr>
              <a:t>2 min</a:t>
            </a:r>
            <a:r>
              <a:rPr lang="fr-FR" sz="2400" dirty="0" smtClean="0"/>
              <a:t> de présentation maximum</a:t>
            </a:r>
          </a:p>
        </p:txBody>
      </p:sp>
    </p:spTree>
    <p:extLst>
      <p:ext uri="{BB962C8B-B14F-4D97-AF65-F5344CB8AC3E}">
        <p14:creationId xmlns:p14="http://schemas.microsoft.com/office/powerpoint/2010/main" val="12428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90F529-D5FE-9A18-13CC-B5DA965AC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4464415" cy="504410"/>
          </a:xfrm>
        </p:spPr>
        <p:txBody>
          <a:bodyPr/>
          <a:lstStyle/>
          <a:p>
            <a:r>
              <a:rPr lang="fr-FR" sz="3600" dirty="0"/>
              <a:t>NOM DU RESEAU</a:t>
            </a:r>
            <a:endParaRPr lang="fr-FR" dirty="0"/>
          </a:p>
        </p:txBody>
      </p:sp>
      <p:sp>
        <p:nvSpPr>
          <p:cNvPr id="10" name="object 8"/>
          <p:cNvSpPr txBox="1"/>
          <p:nvPr/>
        </p:nvSpPr>
        <p:spPr>
          <a:xfrm>
            <a:off x="479425" y="1366377"/>
            <a:ext cx="6696725" cy="2709716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11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Thématique du réseau :</a:t>
            </a:r>
          </a:p>
          <a:p>
            <a:pPr algn="just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</a:t>
            </a:r>
          </a:p>
          <a:p>
            <a:pPr algn="just">
              <a:spcAft>
                <a:spcPts val="600"/>
              </a:spcAft>
            </a:pP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11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Historique et communauté du réseau :</a:t>
            </a:r>
          </a:p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</p:txBody>
      </p:sp>
      <p:sp>
        <p:nvSpPr>
          <p:cNvPr id="12" name="Titre 4"/>
          <p:cNvSpPr txBox="1">
            <a:spLocks/>
          </p:cNvSpPr>
          <p:nvPr/>
        </p:nvSpPr>
        <p:spPr>
          <a:xfrm>
            <a:off x="7248160" y="4077090"/>
            <a:ext cx="3960550" cy="11599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i="1" dirty="0" smtClean="0">
                <a:solidFill>
                  <a:srgbClr val="0C2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 toutes les photos, illustrations, infographies que vous souhaitez</a:t>
            </a:r>
          </a:p>
          <a:p>
            <a:endParaRPr lang="fr-FR" sz="1800" i="1" dirty="0">
              <a:solidFill>
                <a:srgbClr val="0C2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i="1" dirty="0" smtClean="0">
              <a:solidFill>
                <a:srgbClr val="0C2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i="1" dirty="0">
              <a:solidFill>
                <a:srgbClr val="0C2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couleur des textes peut être changée pour être adaptée au(x) thème(s) de couleur de votre réseau </a:t>
            </a:r>
            <a:endParaRPr lang="fr-FR" sz="1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88360" y="116540"/>
            <a:ext cx="3384470" cy="230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Ne rien positionner ici sur les diapos (zone réservée pour une incrustation dessin)</a:t>
            </a:r>
            <a:endParaRPr lang="fr-FR" dirty="0"/>
          </a:p>
        </p:txBody>
      </p:sp>
      <p:sp>
        <p:nvSpPr>
          <p:cNvPr id="14" name="Titre 4"/>
          <p:cNvSpPr txBox="1">
            <a:spLocks/>
          </p:cNvSpPr>
          <p:nvPr/>
        </p:nvSpPr>
        <p:spPr>
          <a:xfrm>
            <a:off x="6456050" y="348719"/>
            <a:ext cx="1224170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 smtClean="0">
                <a:solidFill>
                  <a:srgbClr val="0C284B"/>
                </a:solidFill>
                <a:latin typeface="Arial Black" panose="020B0A04020102020204"/>
              </a:rPr>
              <a:t>Logo réseau</a:t>
            </a:r>
            <a:endParaRPr lang="fr-FR" sz="2000" i="1" dirty="0">
              <a:solidFill>
                <a:srgbClr val="0C284B"/>
              </a:solidFill>
              <a:latin typeface="Arial Black" panose="020B0A04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95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90F529-D5FE-9A18-13CC-B5DA965AC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4464415" cy="504410"/>
          </a:xfrm>
        </p:spPr>
        <p:txBody>
          <a:bodyPr/>
          <a:lstStyle/>
          <a:p>
            <a:r>
              <a:rPr lang="fr-FR" sz="3600" dirty="0"/>
              <a:t>NOM DU RESEAU</a:t>
            </a:r>
            <a:endParaRPr lang="fr-FR" dirty="0"/>
          </a:p>
        </p:txBody>
      </p:sp>
      <p:sp>
        <p:nvSpPr>
          <p:cNvPr id="12" name="Titre 4"/>
          <p:cNvSpPr txBox="1">
            <a:spLocks/>
          </p:cNvSpPr>
          <p:nvPr/>
        </p:nvSpPr>
        <p:spPr>
          <a:xfrm>
            <a:off x="7248160" y="4077090"/>
            <a:ext cx="3960550" cy="11599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i="1" dirty="0" smtClean="0">
                <a:solidFill>
                  <a:srgbClr val="0C2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 toutes les photos, illustrations, infographies que vous souhaitez</a:t>
            </a:r>
          </a:p>
          <a:p>
            <a:endParaRPr lang="fr-FR" sz="1800" i="1" dirty="0">
              <a:solidFill>
                <a:srgbClr val="0C2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i="1" dirty="0" smtClean="0">
              <a:solidFill>
                <a:srgbClr val="0C2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i="1" dirty="0">
              <a:solidFill>
                <a:srgbClr val="0C2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couleur des textes peut être changée pour être adaptée au(x) thème(s) de couleur de votre réseau </a:t>
            </a:r>
            <a:endParaRPr lang="fr-FR" sz="1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88360" y="116540"/>
            <a:ext cx="3384470" cy="230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Ne rien positionner ici sur les diapos (zone réservée pour une incrustation dessin)</a:t>
            </a:r>
            <a:endParaRPr lang="fr-FR" dirty="0"/>
          </a:p>
        </p:txBody>
      </p:sp>
      <p:sp>
        <p:nvSpPr>
          <p:cNvPr id="14" name="Titre 4"/>
          <p:cNvSpPr txBox="1">
            <a:spLocks/>
          </p:cNvSpPr>
          <p:nvPr/>
        </p:nvSpPr>
        <p:spPr>
          <a:xfrm>
            <a:off x="6456050" y="348719"/>
            <a:ext cx="1224170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 smtClean="0">
                <a:solidFill>
                  <a:srgbClr val="0C284B"/>
                </a:solidFill>
                <a:latin typeface="Arial Black" panose="020B0A04020102020204"/>
              </a:rPr>
              <a:t>Logo réseau</a:t>
            </a:r>
            <a:endParaRPr lang="fr-FR" sz="2000" i="1" dirty="0">
              <a:solidFill>
                <a:srgbClr val="0C284B"/>
              </a:solidFill>
              <a:latin typeface="Arial Black" panose="020B0A040201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425" y="1412720"/>
            <a:ext cx="6768735" cy="4248599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11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et projets éventuels :</a:t>
            </a:r>
          </a:p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  <a:p>
            <a:pPr algn="just">
              <a:spcAft>
                <a:spcPts val="600"/>
              </a:spcAft>
            </a:pP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11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Contact(s) du réseau :</a:t>
            </a:r>
          </a:p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  <a:p>
            <a:pPr algn="just">
              <a:spcAft>
                <a:spcPts val="600"/>
              </a:spcAft>
            </a:pP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11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web :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2908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14636D-1978-25E1-2080-FE50FD62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Présentations autres sessions plénières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5CF2D4-3373-9BA3-8F30-0C7C86A9B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183" y="1772770"/>
            <a:ext cx="11233150" cy="692497"/>
          </a:xfrm>
        </p:spPr>
        <p:txBody>
          <a:bodyPr/>
          <a:lstStyle/>
          <a:p>
            <a:r>
              <a:rPr lang="fr-FR" sz="2400" dirty="0" smtClean="0"/>
              <a:t>trames à respecter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0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90F529-D5FE-9A18-13CC-B5DA965AC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4464415" cy="504410"/>
          </a:xfrm>
        </p:spPr>
        <p:txBody>
          <a:bodyPr/>
          <a:lstStyle/>
          <a:p>
            <a:r>
              <a:rPr lang="fr-FR" sz="3600" dirty="0" smtClean="0"/>
              <a:t>Titre</a:t>
            </a:r>
            <a:endParaRPr lang="fr-FR" dirty="0"/>
          </a:p>
        </p:txBody>
      </p:sp>
      <p:sp>
        <p:nvSpPr>
          <p:cNvPr id="12" name="Titre 4"/>
          <p:cNvSpPr txBox="1">
            <a:spLocks/>
          </p:cNvSpPr>
          <p:nvPr/>
        </p:nvSpPr>
        <p:spPr>
          <a:xfrm>
            <a:off x="7032130" y="4077090"/>
            <a:ext cx="3960550" cy="11599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i="1" dirty="0" smtClean="0">
                <a:solidFill>
                  <a:srgbClr val="0C2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 toutes les photos, illustrations, infographies que vous souhaitez</a:t>
            </a:r>
          </a:p>
          <a:p>
            <a:endParaRPr lang="fr-FR" sz="1800" i="1" dirty="0">
              <a:solidFill>
                <a:srgbClr val="0C2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i="1" dirty="0" smtClean="0">
              <a:solidFill>
                <a:srgbClr val="0C2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i="1" dirty="0">
              <a:solidFill>
                <a:srgbClr val="0C2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couleur des textes peut être changée pour être adaptée au(x) thème(s) de couleur de votre </a:t>
            </a:r>
            <a:r>
              <a:rPr lang="fr-FR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 </a:t>
            </a:r>
            <a:endParaRPr lang="fr-FR" sz="1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88360" y="116540"/>
            <a:ext cx="3384470" cy="230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Ne rien positionner ici sur les diapos (zone réservée pour une incrustation dessin)</a:t>
            </a:r>
            <a:endParaRPr lang="fr-FR" dirty="0"/>
          </a:p>
        </p:txBody>
      </p:sp>
      <p:sp>
        <p:nvSpPr>
          <p:cNvPr id="8" name="object 8"/>
          <p:cNvSpPr txBox="1"/>
          <p:nvPr/>
        </p:nvSpPr>
        <p:spPr>
          <a:xfrm>
            <a:off x="479425" y="1412720"/>
            <a:ext cx="6768735" cy="2709716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11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fr-FR" sz="2000" dirty="0" smtClean="0">
              <a:solidFill>
                <a:srgbClr val="115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  <a:p>
            <a:pPr algn="just">
              <a:spcAft>
                <a:spcPts val="600"/>
              </a:spcAft>
            </a:pP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FR" sz="2000" dirty="0" smtClean="0">
                <a:solidFill>
                  <a:srgbClr val="11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6941EB"/>
      </a:hlink>
      <a:folHlink>
        <a:srgbClr val="6941E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9406</TotalTime>
  <Words>294</Words>
  <Application>Microsoft Office PowerPoint</Application>
  <PresentationFormat>Grand écran</PresentationFormat>
  <Paragraphs>68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IBM Plex Sans</vt:lpstr>
      <vt:lpstr>IBM Plex Sans SemiBold</vt:lpstr>
      <vt:lpstr>Wingdings</vt:lpstr>
      <vt:lpstr>Thème Office</vt:lpstr>
      <vt:lpstr>Conception personnalisée</vt:lpstr>
      <vt:lpstr>Les diapositives de titre seront faites ultérieurement par la MITI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WINTER Laurence</dc:creator>
  <cp:keywords/>
  <dc:description/>
  <cp:lastModifiedBy>SERRA Anne-antonella</cp:lastModifiedBy>
  <cp:revision>719</cp:revision>
  <dcterms:created xsi:type="dcterms:W3CDTF">2023-11-07T22:06:45Z</dcterms:created>
  <dcterms:modified xsi:type="dcterms:W3CDTF">2025-07-14T12:03:58Z</dcterms:modified>
  <cp:category/>
</cp:coreProperties>
</file>